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5"/>
  </p:notesMasterIdLst>
  <p:handoutMasterIdLst>
    <p:handoutMasterId r:id="rId26"/>
  </p:handoutMasterIdLst>
  <p:sldIdLst>
    <p:sldId id="256" r:id="rId2"/>
    <p:sldId id="273" r:id="rId3"/>
    <p:sldId id="276" r:id="rId4"/>
    <p:sldId id="286" r:id="rId5"/>
    <p:sldId id="280" r:id="rId6"/>
    <p:sldId id="278" r:id="rId7"/>
    <p:sldId id="287" r:id="rId8"/>
    <p:sldId id="281" r:id="rId9"/>
    <p:sldId id="288" r:id="rId10"/>
    <p:sldId id="285" r:id="rId11"/>
    <p:sldId id="257" r:id="rId12"/>
    <p:sldId id="260" r:id="rId13"/>
    <p:sldId id="298" r:id="rId14"/>
    <p:sldId id="289" r:id="rId15"/>
    <p:sldId id="262" r:id="rId16"/>
    <p:sldId id="290" r:id="rId17"/>
    <p:sldId id="296" r:id="rId18"/>
    <p:sldId id="264" r:id="rId19"/>
    <p:sldId id="294" r:id="rId20"/>
    <p:sldId id="266" r:id="rId21"/>
    <p:sldId id="297" r:id="rId22"/>
    <p:sldId id="267" r:id="rId23"/>
    <p:sldId id="268" r:id="rId2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20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BD2B3C-6998-4958-8DBB-8A7B511C47B3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13F8DEB7-D101-402D-A8FF-1C93A1520059}">
      <dgm:prSet phldrT="[文本]"/>
      <dgm:spPr/>
      <dgm:t>
        <a:bodyPr/>
        <a:lstStyle/>
        <a:p>
          <a:r>
            <a:rPr lang="en-US" altLang="zh-CN" dirty="0" smtClean="0"/>
            <a:t>1997</a:t>
          </a:r>
          <a:r>
            <a:rPr lang="zh-CN" altLang="en-US" dirty="0" smtClean="0"/>
            <a:t>年成立“北京文献编目数据中心”</a:t>
          </a:r>
          <a:endParaRPr lang="zh-CN" altLang="en-US" dirty="0"/>
        </a:p>
      </dgm:t>
    </dgm:pt>
    <dgm:pt modelId="{906E7F97-8716-4D00-9EDA-D4C9AE01EB0E}" type="parTrans" cxnId="{22C3D55C-A0CB-4612-8F4A-D1146340B5BB}">
      <dgm:prSet/>
      <dgm:spPr/>
      <dgm:t>
        <a:bodyPr/>
        <a:lstStyle/>
        <a:p>
          <a:endParaRPr lang="zh-CN" altLang="en-US"/>
        </a:p>
      </dgm:t>
    </dgm:pt>
    <dgm:pt modelId="{5273D50F-F7D1-41ED-BDC2-0CEFCD6207E1}" type="sibTrans" cxnId="{22C3D55C-A0CB-4612-8F4A-D1146340B5BB}">
      <dgm:prSet/>
      <dgm:spPr/>
      <dgm:t>
        <a:bodyPr/>
        <a:lstStyle/>
        <a:p>
          <a:endParaRPr lang="zh-CN" altLang="en-US"/>
        </a:p>
      </dgm:t>
    </dgm:pt>
    <dgm:pt modelId="{40449BFA-3BD6-4D77-BE18-C5ED9D48C9FD}">
      <dgm:prSet phldrT="[文本]"/>
      <dgm:spPr/>
      <dgm:t>
        <a:bodyPr/>
        <a:lstStyle/>
        <a:p>
          <a:r>
            <a:rPr lang="en-US" altLang="zh-CN" dirty="0" smtClean="0"/>
            <a:t>2003</a:t>
          </a:r>
          <a:r>
            <a:rPr lang="zh-CN" altLang="en-US" dirty="0" smtClean="0"/>
            <a:t>年成立“北京市文献联合编目中心”</a:t>
          </a:r>
          <a:endParaRPr lang="zh-CN" altLang="en-US" dirty="0"/>
        </a:p>
      </dgm:t>
    </dgm:pt>
    <dgm:pt modelId="{99E53997-2A3E-4EAF-98BE-CDAD66E934F2}" type="parTrans" cxnId="{06EAD14A-A752-4389-B91C-01487F664316}">
      <dgm:prSet/>
      <dgm:spPr/>
      <dgm:t>
        <a:bodyPr/>
        <a:lstStyle/>
        <a:p>
          <a:endParaRPr lang="zh-CN" altLang="en-US"/>
        </a:p>
      </dgm:t>
    </dgm:pt>
    <dgm:pt modelId="{052BB899-0C03-4065-88CC-578C97E74D57}" type="sibTrans" cxnId="{06EAD14A-A752-4389-B91C-01487F664316}">
      <dgm:prSet/>
      <dgm:spPr/>
      <dgm:t>
        <a:bodyPr/>
        <a:lstStyle/>
        <a:p>
          <a:endParaRPr lang="zh-CN" altLang="en-US"/>
        </a:p>
      </dgm:t>
    </dgm:pt>
    <dgm:pt modelId="{97AAF5DF-0731-4B83-92DC-D1B3AAA55A12}">
      <dgm:prSet phldrT="[文本]"/>
      <dgm:spPr/>
      <dgm:t>
        <a:bodyPr/>
        <a:lstStyle/>
        <a:p>
          <a:r>
            <a:rPr lang="en-US" altLang="zh-CN" dirty="0" smtClean="0"/>
            <a:t>2006</a:t>
          </a:r>
          <a:r>
            <a:rPr lang="zh-CN" altLang="en-US" dirty="0" smtClean="0"/>
            <a:t>年开发“智慧</a:t>
          </a:r>
          <a:r>
            <a:rPr lang="en-US" altLang="zh-CN" dirty="0" smtClean="0"/>
            <a:t>2000</a:t>
          </a:r>
          <a:r>
            <a:rPr lang="zh-CN" altLang="en-US" dirty="0" smtClean="0"/>
            <a:t>联合编目系统上线”</a:t>
          </a:r>
          <a:endParaRPr lang="zh-CN" altLang="en-US" dirty="0"/>
        </a:p>
      </dgm:t>
    </dgm:pt>
    <dgm:pt modelId="{FF4DBC8E-BD33-4A5E-8D8D-72999F507F31}" type="parTrans" cxnId="{B7F694CF-F09D-46D7-8F10-5A7BD3154A89}">
      <dgm:prSet/>
      <dgm:spPr/>
      <dgm:t>
        <a:bodyPr/>
        <a:lstStyle/>
        <a:p>
          <a:endParaRPr lang="zh-CN" altLang="en-US"/>
        </a:p>
      </dgm:t>
    </dgm:pt>
    <dgm:pt modelId="{8B7BE257-5087-4060-A828-2584A81FD39D}" type="sibTrans" cxnId="{B7F694CF-F09D-46D7-8F10-5A7BD3154A89}">
      <dgm:prSet/>
      <dgm:spPr/>
      <dgm:t>
        <a:bodyPr/>
        <a:lstStyle/>
        <a:p>
          <a:endParaRPr lang="zh-CN" altLang="en-US"/>
        </a:p>
      </dgm:t>
    </dgm:pt>
    <dgm:pt modelId="{78453ABF-4B6B-4640-A723-73439C770397}">
      <dgm:prSet phldrT="[文本]"/>
      <dgm:spPr/>
      <dgm:t>
        <a:bodyPr/>
        <a:lstStyle/>
        <a:p>
          <a:r>
            <a:rPr lang="en-US" altLang="zh-CN" dirty="0" smtClean="0"/>
            <a:t>2017</a:t>
          </a:r>
          <a:r>
            <a:rPr lang="zh-CN" altLang="en-US" dirty="0" smtClean="0"/>
            <a:t>年切换</a:t>
          </a:r>
          <a:r>
            <a:rPr lang="en-US" altLang="zh-CN" dirty="0" smtClean="0"/>
            <a:t>Aleph500</a:t>
          </a:r>
          <a:r>
            <a:rPr lang="zh-CN" altLang="en-US" dirty="0" smtClean="0"/>
            <a:t>系统</a:t>
          </a:r>
          <a:endParaRPr lang="zh-CN" altLang="en-US" dirty="0"/>
        </a:p>
      </dgm:t>
    </dgm:pt>
    <dgm:pt modelId="{8D6F16EF-BA4A-4C07-ADA8-B21B128FC10A}" type="parTrans" cxnId="{17469A49-7007-4802-8B6C-8E5F19D00EC2}">
      <dgm:prSet/>
      <dgm:spPr/>
      <dgm:t>
        <a:bodyPr/>
        <a:lstStyle/>
        <a:p>
          <a:endParaRPr lang="zh-CN" altLang="en-US"/>
        </a:p>
      </dgm:t>
    </dgm:pt>
    <dgm:pt modelId="{D6124964-E1F8-46FD-ABBA-0A6317A89460}" type="sibTrans" cxnId="{17469A49-7007-4802-8B6C-8E5F19D00EC2}">
      <dgm:prSet/>
      <dgm:spPr/>
      <dgm:t>
        <a:bodyPr/>
        <a:lstStyle/>
        <a:p>
          <a:endParaRPr lang="zh-CN" altLang="en-US"/>
        </a:p>
      </dgm:t>
    </dgm:pt>
    <dgm:pt modelId="{EA459C17-D022-42EB-A008-6685F1854E7B}" type="pres">
      <dgm:prSet presAssocID="{31BD2B3C-6998-4958-8DBB-8A7B511C47B3}" presName="Name0" presStyleCnt="0">
        <dgm:presLayoutVars>
          <dgm:dir/>
          <dgm:resizeHandles val="exact"/>
        </dgm:presLayoutVars>
      </dgm:prSet>
      <dgm:spPr/>
    </dgm:pt>
    <dgm:pt modelId="{1CA85138-D3AF-479C-9EB3-513E15EF841B}" type="pres">
      <dgm:prSet presAssocID="{31BD2B3C-6998-4958-8DBB-8A7B511C47B3}" presName="arrow" presStyleLbl="bgShp" presStyleIdx="0" presStyleCnt="1"/>
      <dgm:spPr/>
    </dgm:pt>
    <dgm:pt modelId="{27C6CDF6-C7CF-4FC8-8C1D-24F2B5BC2944}" type="pres">
      <dgm:prSet presAssocID="{31BD2B3C-6998-4958-8DBB-8A7B511C47B3}" presName="points" presStyleCnt="0"/>
      <dgm:spPr/>
    </dgm:pt>
    <dgm:pt modelId="{BC94A941-B49C-454A-802B-4712B6CF1E95}" type="pres">
      <dgm:prSet presAssocID="{13F8DEB7-D101-402D-A8FF-1C93A1520059}" presName="compositeA" presStyleCnt="0"/>
      <dgm:spPr/>
    </dgm:pt>
    <dgm:pt modelId="{0811146C-5A52-4C59-8256-84B6E82245C7}" type="pres">
      <dgm:prSet presAssocID="{13F8DEB7-D101-402D-A8FF-1C93A1520059}" presName="text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03B186D-36DA-4DE2-B56A-97A3CA6ACE68}" type="pres">
      <dgm:prSet presAssocID="{13F8DEB7-D101-402D-A8FF-1C93A1520059}" presName="circleA" presStyleLbl="node1" presStyleIdx="0" presStyleCnt="4"/>
      <dgm:spPr/>
    </dgm:pt>
    <dgm:pt modelId="{4D6F61BC-4B03-4CB9-AB74-23CD72B0948E}" type="pres">
      <dgm:prSet presAssocID="{13F8DEB7-D101-402D-A8FF-1C93A1520059}" presName="spaceA" presStyleCnt="0"/>
      <dgm:spPr/>
    </dgm:pt>
    <dgm:pt modelId="{453782A5-48D0-4E85-9CF7-8FB4BEECBB7E}" type="pres">
      <dgm:prSet presAssocID="{5273D50F-F7D1-41ED-BDC2-0CEFCD6207E1}" presName="space" presStyleCnt="0"/>
      <dgm:spPr/>
    </dgm:pt>
    <dgm:pt modelId="{07AF3967-6791-4CF1-823B-7885EA2FCB26}" type="pres">
      <dgm:prSet presAssocID="{40449BFA-3BD6-4D77-BE18-C5ED9D48C9FD}" presName="compositeB" presStyleCnt="0"/>
      <dgm:spPr/>
    </dgm:pt>
    <dgm:pt modelId="{4B27AF8C-9523-463D-8ADF-47473A13DFE4}" type="pres">
      <dgm:prSet presAssocID="{40449BFA-3BD6-4D77-BE18-C5ED9D48C9FD}" presName="text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B8B72EA-39C0-478B-8761-A1B37A97C41D}" type="pres">
      <dgm:prSet presAssocID="{40449BFA-3BD6-4D77-BE18-C5ED9D48C9FD}" presName="circleB" presStyleLbl="node1" presStyleIdx="1" presStyleCnt="4"/>
      <dgm:spPr/>
    </dgm:pt>
    <dgm:pt modelId="{C816E816-589E-4347-80F1-E789EEF7B6AA}" type="pres">
      <dgm:prSet presAssocID="{40449BFA-3BD6-4D77-BE18-C5ED9D48C9FD}" presName="spaceB" presStyleCnt="0"/>
      <dgm:spPr/>
    </dgm:pt>
    <dgm:pt modelId="{71215230-84A3-4F6F-B050-2B7E7CFF8757}" type="pres">
      <dgm:prSet presAssocID="{052BB899-0C03-4065-88CC-578C97E74D57}" presName="space" presStyleCnt="0"/>
      <dgm:spPr/>
    </dgm:pt>
    <dgm:pt modelId="{A1BD9ADE-3CAA-41C3-8798-05304443B7AD}" type="pres">
      <dgm:prSet presAssocID="{97AAF5DF-0731-4B83-92DC-D1B3AAA55A12}" presName="compositeA" presStyleCnt="0"/>
      <dgm:spPr/>
    </dgm:pt>
    <dgm:pt modelId="{9BFDF151-7907-4074-AC44-828C2EDF0A4F}" type="pres">
      <dgm:prSet presAssocID="{97AAF5DF-0731-4B83-92DC-D1B3AAA55A12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0D469CC-FEDD-4925-9A57-DB6F6CF420C8}" type="pres">
      <dgm:prSet presAssocID="{97AAF5DF-0731-4B83-92DC-D1B3AAA55A12}" presName="circleA" presStyleLbl="node1" presStyleIdx="2" presStyleCnt="4"/>
      <dgm:spPr/>
    </dgm:pt>
    <dgm:pt modelId="{DBE6A119-39AD-47D4-B282-C772DF6A7A6E}" type="pres">
      <dgm:prSet presAssocID="{97AAF5DF-0731-4B83-92DC-D1B3AAA55A12}" presName="spaceA" presStyleCnt="0"/>
      <dgm:spPr/>
    </dgm:pt>
    <dgm:pt modelId="{336CEA48-1EF0-4E51-8F52-B22BFA0F2E4E}" type="pres">
      <dgm:prSet presAssocID="{8B7BE257-5087-4060-A828-2584A81FD39D}" presName="space" presStyleCnt="0"/>
      <dgm:spPr/>
    </dgm:pt>
    <dgm:pt modelId="{5256DF38-961D-4D97-BE8F-BDEF7F919E95}" type="pres">
      <dgm:prSet presAssocID="{78453ABF-4B6B-4640-A723-73439C770397}" presName="compositeB" presStyleCnt="0"/>
      <dgm:spPr/>
    </dgm:pt>
    <dgm:pt modelId="{7F75D491-981E-47A6-90C6-1D1EEFAEA29C}" type="pres">
      <dgm:prSet presAssocID="{78453ABF-4B6B-4640-A723-73439C770397}" presName="textB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2DC8565-5661-45CC-8DB9-FB82F75B604F}" type="pres">
      <dgm:prSet presAssocID="{78453ABF-4B6B-4640-A723-73439C770397}" presName="circleB" presStyleLbl="node1" presStyleIdx="3" presStyleCnt="4"/>
      <dgm:spPr/>
    </dgm:pt>
    <dgm:pt modelId="{9C4821E7-1BC8-4524-A0C8-D84434AD3ACE}" type="pres">
      <dgm:prSet presAssocID="{78453ABF-4B6B-4640-A723-73439C770397}" presName="spaceB" presStyleCnt="0"/>
      <dgm:spPr/>
    </dgm:pt>
  </dgm:ptLst>
  <dgm:cxnLst>
    <dgm:cxn modelId="{22C3D55C-A0CB-4612-8F4A-D1146340B5BB}" srcId="{31BD2B3C-6998-4958-8DBB-8A7B511C47B3}" destId="{13F8DEB7-D101-402D-A8FF-1C93A1520059}" srcOrd="0" destOrd="0" parTransId="{906E7F97-8716-4D00-9EDA-D4C9AE01EB0E}" sibTransId="{5273D50F-F7D1-41ED-BDC2-0CEFCD6207E1}"/>
    <dgm:cxn modelId="{80BD62D0-5CB9-4E02-8C78-BCD4F3AA75B9}" type="presOf" srcId="{78453ABF-4B6B-4640-A723-73439C770397}" destId="{7F75D491-981E-47A6-90C6-1D1EEFAEA29C}" srcOrd="0" destOrd="0" presId="urn:microsoft.com/office/officeart/2005/8/layout/hProcess11"/>
    <dgm:cxn modelId="{F00A6C5B-0FCF-4B6D-BBC5-2FC51C3CA242}" type="presOf" srcId="{31BD2B3C-6998-4958-8DBB-8A7B511C47B3}" destId="{EA459C17-D022-42EB-A008-6685F1854E7B}" srcOrd="0" destOrd="0" presId="urn:microsoft.com/office/officeart/2005/8/layout/hProcess11"/>
    <dgm:cxn modelId="{006F8A6D-7CA4-4FEE-B544-75CB6AF25D1D}" type="presOf" srcId="{13F8DEB7-D101-402D-A8FF-1C93A1520059}" destId="{0811146C-5A52-4C59-8256-84B6E82245C7}" srcOrd="0" destOrd="0" presId="urn:microsoft.com/office/officeart/2005/8/layout/hProcess11"/>
    <dgm:cxn modelId="{4C9862AD-1FCE-453E-AF97-3A6B92527D37}" type="presOf" srcId="{40449BFA-3BD6-4D77-BE18-C5ED9D48C9FD}" destId="{4B27AF8C-9523-463D-8ADF-47473A13DFE4}" srcOrd="0" destOrd="0" presId="urn:microsoft.com/office/officeart/2005/8/layout/hProcess11"/>
    <dgm:cxn modelId="{F810B5F0-BD3D-4873-9D57-A0C100F5E2C2}" type="presOf" srcId="{97AAF5DF-0731-4B83-92DC-D1B3AAA55A12}" destId="{9BFDF151-7907-4074-AC44-828C2EDF0A4F}" srcOrd="0" destOrd="0" presId="urn:microsoft.com/office/officeart/2005/8/layout/hProcess11"/>
    <dgm:cxn modelId="{06EAD14A-A752-4389-B91C-01487F664316}" srcId="{31BD2B3C-6998-4958-8DBB-8A7B511C47B3}" destId="{40449BFA-3BD6-4D77-BE18-C5ED9D48C9FD}" srcOrd="1" destOrd="0" parTransId="{99E53997-2A3E-4EAF-98BE-CDAD66E934F2}" sibTransId="{052BB899-0C03-4065-88CC-578C97E74D57}"/>
    <dgm:cxn modelId="{17469A49-7007-4802-8B6C-8E5F19D00EC2}" srcId="{31BD2B3C-6998-4958-8DBB-8A7B511C47B3}" destId="{78453ABF-4B6B-4640-A723-73439C770397}" srcOrd="3" destOrd="0" parTransId="{8D6F16EF-BA4A-4C07-ADA8-B21B128FC10A}" sibTransId="{D6124964-E1F8-46FD-ABBA-0A6317A89460}"/>
    <dgm:cxn modelId="{B7F694CF-F09D-46D7-8F10-5A7BD3154A89}" srcId="{31BD2B3C-6998-4958-8DBB-8A7B511C47B3}" destId="{97AAF5DF-0731-4B83-92DC-D1B3AAA55A12}" srcOrd="2" destOrd="0" parTransId="{FF4DBC8E-BD33-4A5E-8D8D-72999F507F31}" sibTransId="{8B7BE257-5087-4060-A828-2584A81FD39D}"/>
    <dgm:cxn modelId="{A4B9B5F4-31FD-4AD3-9556-41FAEE6BF46E}" type="presParOf" srcId="{EA459C17-D022-42EB-A008-6685F1854E7B}" destId="{1CA85138-D3AF-479C-9EB3-513E15EF841B}" srcOrd="0" destOrd="0" presId="urn:microsoft.com/office/officeart/2005/8/layout/hProcess11"/>
    <dgm:cxn modelId="{02467CC8-0ED7-4BD6-BE23-4E316312B35D}" type="presParOf" srcId="{EA459C17-D022-42EB-A008-6685F1854E7B}" destId="{27C6CDF6-C7CF-4FC8-8C1D-24F2B5BC2944}" srcOrd="1" destOrd="0" presId="urn:microsoft.com/office/officeart/2005/8/layout/hProcess11"/>
    <dgm:cxn modelId="{D5E42308-077E-45A2-A9B5-A6C0A91BE37F}" type="presParOf" srcId="{27C6CDF6-C7CF-4FC8-8C1D-24F2B5BC2944}" destId="{BC94A941-B49C-454A-802B-4712B6CF1E95}" srcOrd="0" destOrd="0" presId="urn:microsoft.com/office/officeart/2005/8/layout/hProcess11"/>
    <dgm:cxn modelId="{4DEEB935-2CFE-4802-9621-90BDAA04CBCA}" type="presParOf" srcId="{BC94A941-B49C-454A-802B-4712B6CF1E95}" destId="{0811146C-5A52-4C59-8256-84B6E82245C7}" srcOrd="0" destOrd="0" presId="urn:microsoft.com/office/officeart/2005/8/layout/hProcess11"/>
    <dgm:cxn modelId="{BE74DB36-6327-4805-B7AC-B2498B13AC8E}" type="presParOf" srcId="{BC94A941-B49C-454A-802B-4712B6CF1E95}" destId="{703B186D-36DA-4DE2-B56A-97A3CA6ACE68}" srcOrd="1" destOrd="0" presId="urn:microsoft.com/office/officeart/2005/8/layout/hProcess11"/>
    <dgm:cxn modelId="{A66E6B26-313E-4B22-BE82-47F83E4C8035}" type="presParOf" srcId="{BC94A941-B49C-454A-802B-4712B6CF1E95}" destId="{4D6F61BC-4B03-4CB9-AB74-23CD72B0948E}" srcOrd="2" destOrd="0" presId="urn:microsoft.com/office/officeart/2005/8/layout/hProcess11"/>
    <dgm:cxn modelId="{87986463-110C-41F1-A3A6-F95CFAAAD01C}" type="presParOf" srcId="{27C6CDF6-C7CF-4FC8-8C1D-24F2B5BC2944}" destId="{453782A5-48D0-4E85-9CF7-8FB4BEECBB7E}" srcOrd="1" destOrd="0" presId="urn:microsoft.com/office/officeart/2005/8/layout/hProcess11"/>
    <dgm:cxn modelId="{2012A8BE-2CA2-435B-819D-6165A2594C8F}" type="presParOf" srcId="{27C6CDF6-C7CF-4FC8-8C1D-24F2B5BC2944}" destId="{07AF3967-6791-4CF1-823B-7885EA2FCB26}" srcOrd="2" destOrd="0" presId="urn:microsoft.com/office/officeart/2005/8/layout/hProcess11"/>
    <dgm:cxn modelId="{5FC909A9-3C0D-46D0-A618-165D13D0AA84}" type="presParOf" srcId="{07AF3967-6791-4CF1-823B-7885EA2FCB26}" destId="{4B27AF8C-9523-463D-8ADF-47473A13DFE4}" srcOrd="0" destOrd="0" presId="urn:microsoft.com/office/officeart/2005/8/layout/hProcess11"/>
    <dgm:cxn modelId="{3EEFDE11-B902-44DB-B358-A4BE0E2E1259}" type="presParOf" srcId="{07AF3967-6791-4CF1-823B-7885EA2FCB26}" destId="{FB8B72EA-39C0-478B-8761-A1B37A97C41D}" srcOrd="1" destOrd="0" presId="urn:microsoft.com/office/officeart/2005/8/layout/hProcess11"/>
    <dgm:cxn modelId="{A1967633-74FB-4DF0-9D25-907DC9E621A9}" type="presParOf" srcId="{07AF3967-6791-4CF1-823B-7885EA2FCB26}" destId="{C816E816-589E-4347-80F1-E789EEF7B6AA}" srcOrd="2" destOrd="0" presId="urn:microsoft.com/office/officeart/2005/8/layout/hProcess11"/>
    <dgm:cxn modelId="{9A70D7FA-83AB-41A4-9428-B517044FF873}" type="presParOf" srcId="{27C6CDF6-C7CF-4FC8-8C1D-24F2B5BC2944}" destId="{71215230-84A3-4F6F-B050-2B7E7CFF8757}" srcOrd="3" destOrd="0" presId="urn:microsoft.com/office/officeart/2005/8/layout/hProcess11"/>
    <dgm:cxn modelId="{0496CB7D-E10D-4D6E-817E-422DCECED7E4}" type="presParOf" srcId="{27C6CDF6-C7CF-4FC8-8C1D-24F2B5BC2944}" destId="{A1BD9ADE-3CAA-41C3-8798-05304443B7AD}" srcOrd="4" destOrd="0" presId="urn:microsoft.com/office/officeart/2005/8/layout/hProcess11"/>
    <dgm:cxn modelId="{C7850A02-80A6-4BDE-B0E8-9EB819CA8075}" type="presParOf" srcId="{A1BD9ADE-3CAA-41C3-8798-05304443B7AD}" destId="{9BFDF151-7907-4074-AC44-828C2EDF0A4F}" srcOrd="0" destOrd="0" presId="urn:microsoft.com/office/officeart/2005/8/layout/hProcess11"/>
    <dgm:cxn modelId="{39400A15-29CD-4757-98DA-32623EE067E7}" type="presParOf" srcId="{A1BD9ADE-3CAA-41C3-8798-05304443B7AD}" destId="{D0D469CC-FEDD-4925-9A57-DB6F6CF420C8}" srcOrd="1" destOrd="0" presId="urn:microsoft.com/office/officeart/2005/8/layout/hProcess11"/>
    <dgm:cxn modelId="{B5C34814-52AA-4608-9AA8-1C378A33074E}" type="presParOf" srcId="{A1BD9ADE-3CAA-41C3-8798-05304443B7AD}" destId="{DBE6A119-39AD-47D4-B282-C772DF6A7A6E}" srcOrd="2" destOrd="0" presId="urn:microsoft.com/office/officeart/2005/8/layout/hProcess11"/>
    <dgm:cxn modelId="{B388C058-321F-4AEA-9623-879ACDDD9028}" type="presParOf" srcId="{27C6CDF6-C7CF-4FC8-8C1D-24F2B5BC2944}" destId="{336CEA48-1EF0-4E51-8F52-B22BFA0F2E4E}" srcOrd="5" destOrd="0" presId="urn:microsoft.com/office/officeart/2005/8/layout/hProcess11"/>
    <dgm:cxn modelId="{572384A2-7F09-44E6-BFDE-024C3B763014}" type="presParOf" srcId="{27C6CDF6-C7CF-4FC8-8C1D-24F2B5BC2944}" destId="{5256DF38-961D-4D97-BE8F-BDEF7F919E95}" srcOrd="6" destOrd="0" presId="urn:microsoft.com/office/officeart/2005/8/layout/hProcess11"/>
    <dgm:cxn modelId="{628B6B92-BA93-441E-A55A-FCA61ED5F1C0}" type="presParOf" srcId="{5256DF38-961D-4D97-BE8F-BDEF7F919E95}" destId="{7F75D491-981E-47A6-90C6-1D1EEFAEA29C}" srcOrd="0" destOrd="0" presId="urn:microsoft.com/office/officeart/2005/8/layout/hProcess11"/>
    <dgm:cxn modelId="{44B8ED4C-79CF-4F18-AF82-BD62472D630E}" type="presParOf" srcId="{5256DF38-961D-4D97-BE8F-BDEF7F919E95}" destId="{22DC8565-5661-45CC-8DB9-FB82F75B604F}" srcOrd="1" destOrd="0" presId="urn:microsoft.com/office/officeart/2005/8/layout/hProcess11"/>
    <dgm:cxn modelId="{544D986F-F327-49CC-AFFC-B4ACE72E09BA}" type="presParOf" srcId="{5256DF38-961D-4D97-BE8F-BDEF7F919E95}" destId="{9C4821E7-1BC8-4524-A0C8-D84434AD3ACE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615D42-6A51-443C-9F1F-C85D4A1F539A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AF8FDAE-6881-490D-948A-DC6F3F58457E}">
      <dgm:prSet phldrT="[文本]"/>
      <dgm:spPr/>
      <dgm:t>
        <a:bodyPr/>
        <a:lstStyle/>
        <a:p>
          <a:r>
            <a:rPr lang="zh-CN" altLang="en-US" dirty="0" smtClean="0"/>
            <a:t>领导小组</a:t>
          </a:r>
          <a:endParaRPr lang="zh-CN" altLang="en-US" dirty="0"/>
        </a:p>
      </dgm:t>
    </dgm:pt>
    <dgm:pt modelId="{8D5429F3-00D7-42DD-9461-465920AE3AB5}" type="parTrans" cxnId="{DEC5AB36-39EC-42FD-9EBF-C9271AA22A4D}">
      <dgm:prSet/>
      <dgm:spPr/>
      <dgm:t>
        <a:bodyPr/>
        <a:lstStyle/>
        <a:p>
          <a:endParaRPr lang="zh-CN" altLang="en-US"/>
        </a:p>
      </dgm:t>
    </dgm:pt>
    <dgm:pt modelId="{47DE1E9B-F7D4-4E39-BC38-A4E5FE2061ED}" type="sibTrans" cxnId="{DEC5AB36-39EC-42FD-9EBF-C9271AA22A4D}">
      <dgm:prSet/>
      <dgm:spPr/>
      <dgm:t>
        <a:bodyPr/>
        <a:lstStyle/>
        <a:p>
          <a:endParaRPr lang="zh-CN" altLang="en-US"/>
        </a:p>
      </dgm:t>
    </dgm:pt>
    <dgm:pt modelId="{9903B27C-8D50-42D3-BB1E-A29E7FB4AB67}" type="asst">
      <dgm:prSet phldrT="[文本]"/>
      <dgm:spPr/>
      <dgm:t>
        <a:bodyPr/>
        <a:lstStyle/>
        <a:p>
          <a:r>
            <a:rPr lang="zh-CN" altLang="en-US" dirty="0" smtClean="0"/>
            <a:t>工作协调组</a:t>
          </a:r>
          <a:endParaRPr lang="zh-CN" altLang="en-US" dirty="0"/>
        </a:p>
      </dgm:t>
    </dgm:pt>
    <dgm:pt modelId="{2A8AF7D9-5B99-402B-AD8C-543C9FCAA1B0}" type="parTrans" cxnId="{81978E26-A98D-4D63-87AB-756B9AFA5BC9}">
      <dgm:prSet/>
      <dgm:spPr/>
      <dgm:t>
        <a:bodyPr/>
        <a:lstStyle/>
        <a:p>
          <a:endParaRPr lang="zh-CN" altLang="en-US"/>
        </a:p>
      </dgm:t>
    </dgm:pt>
    <dgm:pt modelId="{E2A16832-5DAF-4DF1-9F1F-F1BF0C0414F0}" type="sibTrans" cxnId="{81978E26-A98D-4D63-87AB-756B9AFA5BC9}">
      <dgm:prSet/>
      <dgm:spPr/>
      <dgm:t>
        <a:bodyPr/>
        <a:lstStyle/>
        <a:p>
          <a:endParaRPr lang="zh-CN" altLang="en-US"/>
        </a:p>
      </dgm:t>
    </dgm:pt>
    <dgm:pt modelId="{3823E484-FA18-420D-9375-B5A91402E712}">
      <dgm:prSet phldrT="[文本]"/>
      <dgm:spPr/>
      <dgm:t>
        <a:bodyPr/>
        <a:lstStyle/>
        <a:p>
          <a:r>
            <a:rPr lang="zh-CN" altLang="en-US" dirty="0" smtClean="0"/>
            <a:t>书目数据组</a:t>
          </a:r>
          <a:endParaRPr lang="zh-CN" altLang="en-US" dirty="0"/>
        </a:p>
      </dgm:t>
    </dgm:pt>
    <dgm:pt modelId="{A356D3F5-1C0A-424B-9140-97E0365CA771}" type="parTrans" cxnId="{E1210899-3E30-4C36-9A3C-5DC58BA08ADB}">
      <dgm:prSet/>
      <dgm:spPr/>
      <dgm:t>
        <a:bodyPr/>
        <a:lstStyle/>
        <a:p>
          <a:endParaRPr lang="zh-CN" altLang="en-US"/>
        </a:p>
      </dgm:t>
    </dgm:pt>
    <dgm:pt modelId="{5F0D37DF-51F8-44C1-939D-225A306465B5}" type="sibTrans" cxnId="{E1210899-3E30-4C36-9A3C-5DC58BA08ADB}">
      <dgm:prSet/>
      <dgm:spPr/>
      <dgm:t>
        <a:bodyPr/>
        <a:lstStyle/>
        <a:p>
          <a:endParaRPr lang="zh-CN" altLang="en-US"/>
        </a:p>
      </dgm:t>
    </dgm:pt>
    <dgm:pt modelId="{F4160FDD-2762-4E44-8698-097B3EF4AC60}">
      <dgm:prSet phldrT="[文本]"/>
      <dgm:spPr/>
      <dgm:t>
        <a:bodyPr/>
        <a:lstStyle/>
        <a:p>
          <a:r>
            <a:rPr lang="zh-CN" altLang="en-US" dirty="0" smtClean="0"/>
            <a:t>技术服务组</a:t>
          </a:r>
          <a:endParaRPr lang="zh-CN" altLang="en-US" dirty="0"/>
        </a:p>
      </dgm:t>
    </dgm:pt>
    <dgm:pt modelId="{54C30F43-F8B9-4E08-BA6C-933CE7AC2A7A}" type="parTrans" cxnId="{E861B1F3-504A-445A-BB73-34799F476138}">
      <dgm:prSet/>
      <dgm:spPr/>
      <dgm:t>
        <a:bodyPr/>
        <a:lstStyle/>
        <a:p>
          <a:endParaRPr lang="zh-CN" altLang="en-US"/>
        </a:p>
      </dgm:t>
    </dgm:pt>
    <dgm:pt modelId="{4077A0CF-B5FA-4276-AC0C-63E52381CDB9}" type="sibTrans" cxnId="{E861B1F3-504A-445A-BB73-34799F476138}">
      <dgm:prSet/>
      <dgm:spPr/>
      <dgm:t>
        <a:bodyPr/>
        <a:lstStyle/>
        <a:p>
          <a:endParaRPr lang="zh-CN" altLang="en-US"/>
        </a:p>
      </dgm:t>
    </dgm:pt>
    <dgm:pt modelId="{07D83A32-F7A9-4418-A377-F324438211DE}">
      <dgm:prSet/>
      <dgm:spPr/>
      <dgm:t>
        <a:bodyPr/>
        <a:lstStyle/>
        <a:p>
          <a:r>
            <a:rPr lang="zh-CN" altLang="en-US" dirty="0" smtClean="0"/>
            <a:t>联编工作组</a:t>
          </a:r>
          <a:endParaRPr lang="zh-CN" altLang="en-US" dirty="0"/>
        </a:p>
      </dgm:t>
    </dgm:pt>
    <dgm:pt modelId="{FC28D483-F3E2-450A-B4D8-632A2A4D4ED4}" type="parTrans" cxnId="{BAB6D276-6284-4165-99FB-AB5A2E7C7E29}">
      <dgm:prSet/>
      <dgm:spPr/>
      <dgm:t>
        <a:bodyPr/>
        <a:lstStyle/>
        <a:p>
          <a:endParaRPr lang="zh-CN" altLang="en-US"/>
        </a:p>
      </dgm:t>
    </dgm:pt>
    <dgm:pt modelId="{987C97DB-A95E-48AF-A9C9-F697ABC54F85}" type="sibTrans" cxnId="{BAB6D276-6284-4165-99FB-AB5A2E7C7E29}">
      <dgm:prSet/>
      <dgm:spPr/>
      <dgm:t>
        <a:bodyPr/>
        <a:lstStyle/>
        <a:p>
          <a:endParaRPr lang="zh-CN" altLang="en-US"/>
        </a:p>
      </dgm:t>
    </dgm:pt>
    <dgm:pt modelId="{2E54EDE5-9D74-43F3-8EBF-0E2AB7E43BA8}">
      <dgm:prSet/>
      <dgm:spPr/>
      <dgm:t>
        <a:bodyPr/>
        <a:lstStyle/>
        <a:p>
          <a:r>
            <a:rPr lang="zh-CN" altLang="en-US" dirty="0" smtClean="0"/>
            <a:t>数据编辑组</a:t>
          </a:r>
          <a:endParaRPr lang="zh-CN" altLang="en-US" dirty="0"/>
        </a:p>
      </dgm:t>
    </dgm:pt>
    <dgm:pt modelId="{8EC85D07-EDF2-4AA4-B79C-33C177009314}" type="parTrans" cxnId="{A3673D93-B5D8-45D5-B5BA-91B14A900105}">
      <dgm:prSet/>
      <dgm:spPr/>
      <dgm:t>
        <a:bodyPr/>
        <a:lstStyle/>
        <a:p>
          <a:endParaRPr lang="zh-CN" altLang="en-US"/>
        </a:p>
      </dgm:t>
    </dgm:pt>
    <dgm:pt modelId="{69EDFBBB-69E8-4251-B54A-A3CB0490370A}" type="sibTrans" cxnId="{A3673D93-B5D8-45D5-B5BA-91B14A900105}">
      <dgm:prSet/>
      <dgm:spPr/>
      <dgm:t>
        <a:bodyPr/>
        <a:lstStyle/>
        <a:p>
          <a:endParaRPr lang="zh-CN" altLang="en-US"/>
        </a:p>
      </dgm:t>
    </dgm:pt>
    <dgm:pt modelId="{28102689-2BEB-4DEE-9A60-5D62E8645152}">
      <dgm:prSet/>
      <dgm:spPr/>
      <dgm:t>
        <a:bodyPr/>
        <a:lstStyle/>
        <a:p>
          <a:r>
            <a:rPr lang="zh-CN" altLang="en-US" dirty="0" smtClean="0"/>
            <a:t>联编中心主任组</a:t>
          </a:r>
          <a:endParaRPr lang="zh-CN" altLang="en-US" dirty="0"/>
        </a:p>
      </dgm:t>
    </dgm:pt>
    <dgm:pt modelId="{0259CEAA-7B2A-4BDD-A7FA-7942FCB631A9}" type="parTrans" cxnId="{9E177A8A-D76E-4972-AE8D-F000ACF29871}">
      <dgm:prSet/>
      <dgm:spPr/>
      <dgm:t>
        <a:bodyPr/>
        <a:lstStyle/>
        <a:p>
          <a:endParaRPr lang="zh-CN" altLang="en-US"/>
        </a:p>
      </dgm:t>
    </dgm:pt>
    <dgm:pt modelId="{4F12DCC3-AC85-41FB-BF7B-E728D7734298}" type="sibTrans" cxnId="{9E177A8A-D76E-4972-AE8D-F000ACF29871}">
      <dgm:prSet/>
      <dgm:spPr/>
      <dgm:t>
        <a:bodyPr/>
        <a:lstStyle/>
        <a:p>
          <a:endParaRPr lang="zh-CN" altLang="en-US"/>
        </a:p>
      </dgm:t>
    </dgm:pt>
    <dgm:pt modelId="{BF8E7B62-BB97-4E74-AD6C-12716A9C6F39}">
      <dgm:prSet/>
      <dgm:spPr/>
      <dgm:t>
        <a:bodyPr/>
        <a:lstStyle/>
        <a:p>
          <a:r>
            <a:rPr lang="zh-CN" altLang="en-US" dirty="0" smtClean="0"/>
            <a:t>数据质量监控组</a:t>
          </a:r>
          <a:endParaRPr lang="zh-CN" altLang="en-US" dirty="0"/>
        </a:p>
      </dgm:t>
    </dgm:pt>
    <dgm:pt modelId="{95D5CC44-D6D3-4154-9878-3D5149EC6274}" type="parTrans" cxnId="{F55CEE40-DFE1-410C-BD82-ADBF26AC405B}">
      <dgm:prSet/>
      <dgm:spPr/>
      <dgm:t>
        <a:bodyPr/>
        <a:lstStyle/>
        <a:p>
          <a:endParaRPr lang="zh-CN" altLang="en-US"/>
        </a:p>
      </dgm:t>
    </dgm:pt>
    <dgm:pt modelId="{C4F7061C-7D8C-45B3-878C-6E9E3EF7883C}" type="sibTrans" cxnId="{F55CEE40-DFE1-410C-BD82-ADBF26AC405B}">
      <dgm:prSet/>
      <dgm:spPr/>
      <dgm:t>
        <a:bodyPr/>
        <a:lstStyle/>
        <a:p>
          <a:endParaRPr lang="zh-CN" altLang="en-US"/>
        </a:p>
      </dgm:t>
    </dgm:pt>
    <dgm:pt modelId="{2530FE49-A59E-409B-AEF5-FB8B9C88A45C}" type="pres">
      <dgm:prSet presAssocID="{9F615D42-6A51-443C-9F1F-C85D4A1F539A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CEF1A2D0-6482-4EC9-B7EE-1AA58D5A3732}" type="pres">
      <dgm:prSet presAssocID="{9F615D42-6A51-443C-9F1F-C85D4A1F539A}" presName="hierFlow" presStyleCnt="0"/>
      <dgm:spPr/>
    </dgm:pt>
    <dgm:pt modelId="{D840B520-2F89-4E6F-8C43-E788E8E047B7}" type="pres">
      <dgm:prSet presAssocID="{9F615D42-6A51-443C-9F1F-C85D4A1F539A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283F4986-A5A8-450C-B5E6-CB5FA4F97449}" type="pres">
      <dgm:prSet presAssocID="{6AF8FDAE-6881-490D-948A-DC6F3F58457E}" presName="Name14" presStyleCnt="0"/>
      <dgm:spPr/>
    </dgm:pt>
    <dgm:pt modelId="{40760FE0-CB37-4B5D-A1BA-0F1CCCBE9B0E}" type="pres">
      <dgm:prSet presAssocID="{6AF8FDAE-6881-490D-948A-DC6F3F58457E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C9EF1367-C832-4D1A-9110-84AAB214106C}" type="pres">
      <dgm:prSet presAssocID="{6AF8FDAE-6881-490D-948A-DC6F3F58457E}" presName="hierChild2" presStyleCnt="0"/>
      <dgm:spPr/>
    </dgm:pt>
    <dgm:pt modelId="{321AB37D-777B-4EF7-AA88-A35BEA1EDD3F}" type="pres">
      <dgm:prSet presAssocID="{2A8AF7D9-5B99-402B-AD8C-543C9FCAA1B0}" presName="Name19" presStyleLbl="parChTrans1D2" presStyleIdx="0" presStyleCnt="3"/>
      <dgm:spPr/>
      <dgm:t>
        <a:bodyPr/>
        <a:lstStyle/>
        <a:p>
          <a:endParaRPr lang="zh-CN" altLang="en-US"/>
        </a:p>
      </dgm:t>
    </dgm:pt>
    <dgm:pt modelId="{6B48EAB6-8292-4B75-AA70-6E22363FD50B}" type="pres">
      <dgm:prSet presAssocID="{9903B27C-8D50-42D3-BB1E-A29E7FB4AB67}" presName="Name21" presStyleCnt="0"/>
      <dgm:spPr/>
    </dgm:pt>
    <dgm:pt modelId="{C26D82D3-F601-4F76-9FDE-E1AF2BBB8E79}" type="pres">
      <dgm:prSet presAssocID="{9903B27C-8D50-42D3-BB1E-A29E7FB4AB67}" presName="level2Shape" presStyleLbl="asst1" presStyleIdx="0" presStyleCnt="1"/>
      <dgm:spPr/>
      <dgm:t>
        <a:bodyPr/>
        <a:lstStyle/>
        <a:p>
          <a:endParaRPr lang="zh-CN" altLang="en-US"/>
        </a:p>
      </dgm:t>
    </dgm:pt>
    <dgm:pt modelId="{D31A5776-B5C1-4B6C-B2EB-26E936EB0DBB}" type="pres">
      <dgm:prSet presAssocID="{9903B27C-8D50-42D3-BB1E-A29E7FB4AB67}" presName="hierChild3" presStyleCnt="0"/>
      <dgm:spPr/>
    </dgm:pt>
    <dgm:pt modelId="{707C2DDF-901E-4879-A0C6-ACF23EC0D84E}" type="pres">
      <dgm:prSet presAssocID="{A356D3F5-1C0A-424B-9140-97E0365CA771}" presName="Name19" presStyleLbl="parChTrans1D2" presStyleIdx="1" presStyleCnt="3"/>
      <dgm:spPr/>
      <dgm:t>
        <a:bodyPr/>
        <a:lstStyle/>
        <a:p>
          <a:endParaRPr lang="zh-CN" altLang="en-US"/>
        </a:p>
      </dgm:t>
    </dgm:pt>
    <dgm:pt modelId="{87FB463C-09FA-4A2B-B2E9-34DB3B65A29C}" type="pres">
      <dgm:prSet presAssocID="{3823E484-FA18-420D-9375-B5A91402E712}" presName="Name21" presStyleCnt="0"/>
      <dgm:spPr/>
    </dgm:pt>
    <dgm:pt modelId="{B613EEE1-8BE6-43CC-A5BD-CB1C18337285}" type="pres">
      <dgm:prSet presAssocID="{3823E484-FA18-420D-9375-B5A91402E712}" presName="level2Shape" presStyleLbl="node2" presStyleIdx="0" presStyleCnt="2"/>
      <dgm:spPr/>
      <dgm:t>
        <a:bodyPr/>
        <a:lstStyle/>
        <a:p>
          <a:endParaRPr lang="zh-CN" altLang="en-US"/>
        </a:p>
      </dgm:t>
    </dgm:pt>
    <dgm:pt modelId="{D9BAD360-5B6D-4CD6-8CEE-F7656A5110E8}" type="pres">
      <dgm:prSet presAssocID="{3823E484-FA18-420D-9375-B5A91402E712}" presName="hierChild3" presStyleCnt="0"/>
      <dgm:spPr/>
    </dgm:pt>
    <dgm:pt modelId="{73A6F7C2-FBFA-4C0E-904E-F634C2CA28E3}" type="pres">
      <dgm:prSet presAssocID="{FC28D483-F3E2-450A-B4D8-632A2A4D4ED4}" presName="Name19" presStyleLbl="parChTrans1D3" presStyleIdx="0" presStyleCnt="4"/>
      <dgm:spPr/>
      <dgm:t>
        <a:bodyPr/>
        <a:lstStyle/>
        <a:p>
          <a:endParaRPr lang="zh-CN" altLang="en-US"/>
        </a:p>
      </dgm:t>
    </dgm:pt>
    <dgm:pt modelId="{B5D7E80E-9686-4F6F-8789-43B01FAB6942}" type="pres">
      <dgm:prSet presAssocID="{07D83A32-F7A9-4418-A377-F324438211DE}" presName="Name21" presStyleCnt="0"/>
      <dgm:spPr/>
    </dgm:pt>
    <dgm:pt modelId="{7F145FFD-1321-471B-9724-A9B51954C958}" type="pres">
      <dgm:prSet presAssocID="{07D83A32-F7A9-4418-A377-F324438211DE}" presName="level2Shape" presStyleLbl="node3" presStyleIdx="0" presStyleCnt="4"/>
      <dgm:spPr/>
      <dgm:t>
        <a:bodyPr/>
        <a:lstStyle/>
        <a:p>
          <a:endParaRPr lang="zh-CN" altLang="en-US"/>
        </a:p>
      </dgm:t>
    </dgm:pt>
    <dgm:pt modelId="{27583D31-83FC-46F7-92BB-CB12568F0079}" type="pres">
      <dgm:prSet presAssocID="{07D83A32-F7A9-4418-A377-F324438211DE}" presName="hierChild3" presStyleCnt="0"/>
      <dgm:spPr/>
    </dgm:pt>
    <dgm:pt modelId="{2C2A2EFA-125F-4EA3-BA45-2C560ECD8DE8}" type="pres">
      <dgm:prSet presAssocID="{8EC85D07-EDF2-4AA4-B79C-33C177009314}" presName="Name19" presStyleLbl="parChTrans1D3" presStyleIdx="1" presStyleCnt="4"/>
      <dgm:spPr/>
      <dgm:t>
        <a:bodyPr/>
        <a:lstStyle/>
        <a:p>
          <a:endParaRPr lang="zh-CN" altLang="en-US"/>
        </a:p>
      </dgm:t>
    </dgm:pt>
    <dgm:pt modelId="{4403CD47-45A0-4AF0-855D-9DC94EA567C2}" type="pres">
      <dgm:prSet presAssocID="{2E54EDE5-9D74-43F3-8EBF-0E2AB7E43BA8}" presName="Name21" presStyleCnt="0"/>
      <dgm:spPr/>
    </dgm:pt>
    <dgm:pt modelId="{C68A61BB-C8C8-4D19-9492-4CE8087218DB}" type="pres">
      <dgm:prSet presAssocID="{2E54EDE5-9D74-43F3-8EBF-0E2AB7E43BA8}" presName="level2Shape" presStyleLbl="node3" presStyleIdx="1" presStyleCnt="4"/>
      <dgm:spPr/>
      <dgm:t>
        <a:bodyPr/>
        <a:lstStyle/>
        <a:p>
          <a:endParaRPr lang="zh-CN" altLang="en-US"/>
        </a:p>
      </dgm:t>
    </dgm:pt>
    <dgm:pt modelId="{9D3B4B9A-D024-408B-9D23-74F3306BC480}" type="pres">
      <dgm:prSet presAssocID="{2E54EDE5-9D74-43F3-8EBF-0E2AB7E43BA8}" presName="hierChild3" presStyleCnt="0"/>
      <dgm:spPr/>
    </dgm:pt>
    <dgm:pt modelId="{E8E8F1DD-1CB0-44C9-B1C2-2A2CDA868ABE}" type="pres">
      <dgm:prSet presAssocID="{0259CEAA-7B2A-4BDD-A7FA-7942FCB631A9}" presName="Name19" presStyleLbl="parChTrans1D3" presStyleIdx="2" presStyleCnt="4"/>
      <dgm:spPr/>
      <dgm:t>
        <a:bodyPr/>
        <a:lstStyle/>
        <a:p>
          <a:endParaRPr lang="zh-CN" altLang="en-US"/>
        </a:p>
      </dgm:t>
    </dgm:pt>
    <dgm:pt modelId="{A49BE435-0A5D-4AAA-A59B-269FE0FE0964}" type="pres">
      <dgm:prSet presAssocID="{28102689-2BEB-4DEE-9A60-5D62E8645152}" presName="Name21" presStyleCnt="0"/>
      <dgm:spPr/>
    </dgm:pt>
    <dgm:pt modelId="{0B44A641-B452-4862-BC7A-6985A30F6E72}" type="pres">
      <dgm:prSet presAssocID="{28102689-2BEB-4DEE-9A60-5D62E8645152}" presName="level2Shape" presStyleLbl="node3" presStyleIdx="2" presStyleCnt="4"/>
      <dgm:spPr/>
      <dgm:t>
        <a:bodyPr/>
        <a:lstStyle/>
        <a:p>
          <a:endParaRPr lang="zh-CN" altLang="en-US"/>
        </a:p>
      </dgm:t>
    </dgm:pt>
    <dgm:pt modelId="{564DADA9-6114-40FE-A6D6-89916894C17A}" type="pres">
      <dgm:prSet presAssocID="{28102689-2BEB-4DEE-9A60-5D62E8645152}" presName="hierChild3" presStyleCnt="0"/>
      <dgm:spPr/>
    </dgm:pt>
    <dgm:pt modelId="{F185CD19-95FB-4165-86AC-EC7C031F32F4}" type="pres">
      <dgm:prSet presAssocID="{95D5CC44-D6D3-4154-9878-3D5149EC6274}" presName="Name19" presStyleLbl="parChTrans1D3" presStyleIdx="3" presStyleCnt="4"/>
      <dgm:spPr/>
      <dgm:t>
        <a:bodyPr/>
        <a:lstStyle/>
        <a:p>
          <a:endParaRPr lang="zh-CN" altLang="en-US"/>
        </a:p>
      </dgm:t>
    </dgm:pt>
    <dgm:pt modelId="{54488FE3-6587-4835-8F91-DF2DA503D715}" type="pres">
      <dgm:prSet presAssocID="{BF8E7B62-BB97-4E74-AD6C-12716A9C6F39}" presName="Name21" presStyleCnt="0"/>
      <dgm:spPr/>
    </dgm:pt>
    <dgm:pt modelId="{92843F07-8C06-43D2-888F-977B03172A6F}" type="pres">
      <dgm:prSet presAssocID="{BF8E7B62-BB97-4E74-AD6C-12716A9C6F39}" presName="level2Shape" presStyleLbl="node3" presStyleIdx="3" presStyleCnt="4"/>
      <dgm:spPr/>
      <dgm:t>
        <a:bodyPr/>
        <a:lstStyle/>
        <a:p>
          <a:endParaRPr lang="zh-CN" altLang="en-US"/>
        </a:p>
      </dgm:t>
    </dgm:pt>
    <dgm:pt modelId="{94D57B4D-AA5D-4191-ABE2-8A08EFAE6DE8}" type="pres">
      <dgm:prSet presAssocID="{BF8E7B62-BB97-4E74-AD6C-12716A9C6F39}" presName="hierChild3" presStyleCnt="0"/>
      <dgm:spPr/>
    </dgm:pt>
    <dgm:pt modelId="{02D41285-3C9A-4DA3-85EB-96CA5630F4BF}" type="pres">
      <dgm:prSet presAssocID="{54C30F43-F8B9-4E08-BA6C-933CE7AC2A7A}" presName="Name19" presStyleLbl="parChTrans1D2" presStyleIdx="2" presStyleCnt="3"/>
      <dgm:spPr/>
      <dgm:t>
        <a:bodyPr/>
        <a:lstStyle/>
        <a:p>
          <a:endParaRPr lang="zh-CN" altLang="en-US"/>
        </a:p>
      </dgm:t>
    </dgm:pt>
    <dgm:pt modelId="{EA92024F-0574-4A83-9A4F-12F36C28C334}" type="pres">
      <dgm:prSet presAssocID="{F4160FDD-2762-4E44-8698-097B3EF4AC60}" presName="Name21" presStyleCnt="0"/>
      <dgm:spPr/>
    </dgm:pt>
    <dgm:pt modelId="{5A8E1752-B9AF-4D17-BB6D-323680194C39}" type="pres">
      <dgm:prSet presAssocID="{F4160FDD-2762-4E44-8698-097B3EF4AC60}" presName="level2Shape" presStyleLbl="node2" presStyleIdx="1" presStyleCnt="2"/>
      <dgm:spPr/>
      <dgm:t>
        <a:bodyPr/>
        <a:lstStyle/>
        <a:p>
          <a:endParaRPr lang="zh-CN" altLang="en-US"/>
        </a:p>
      </dgm:t>
    </dgm:pt>
    <dgm:pt modelId="{8B18E4F1-1512-48A2-A605-AC93FF47A81F}" type="pres">
      <dgm:prSet presAssocID="{F4160FDD-2762-4E44-8698-097B3EF4AC60}" presName="hierChild3" presStyleCnt="0"/>
      <dgm:spPr/>
    </dgm:pt>
    <dgm:pt modelId="{A3865EAF-0DEF-4C63-A755-8EAEF0A9B874}" type="pres">
      <dgm:prSet presAssocID="{9F615D42-6A51-443C-9F1F-C85D4A1F539A}" presName="bgShapesFlow" presStyleCnt="0"/>
      <dgm:spPr/>
    </dgm:pt>
  </dgm:ptLst>
  <dgm:cxnLst>
    <dgm:cxn modelId="{DEC5AB36-39EC-42FD-9EBF-C9271AA22A4D}" srcId="{9F615D42-6A51-443C-9F1F-C85D4A1F539A}" destId="{6AF8FDAE-6881-490D-948A-DC6F3F58457E}" srcOrd="0" destOrd="0" parTransId="{8D5429F3-00D7-42DD-9461-465920AE3AB5}" sibTransId="{47DE1E9B-F7D4-4E39-BC38-A4E5FE2061ED}"/>
    <dgm:cxn modelId="{EAC2A228-A791-4072-9FB9-DBABAAA9F220}" type="presOf" srcId="{A356D3F5-1C0A-424B-9140-97E0365CA771}" destId="{707C2DDF-901E-4879-A0C6-ACF23EC0D84E}" srcOrd="0" destOrd="0" presId="urn:microsoft.com/office/officeart/2005/8/layout/hierarchy6"/>
    <dgm:cxn modelId="{F55CEE40-DFE1-410C-BD82-ADBF26AC405B}" srcId="{3823E484-FA18-420D-9375-B5A91402E712}" destId="{BF8E7B62-BB97-4E74-AD6C-12716A9C6F39}" srcOrd="3" destOrd="0" parTransId="{95D5CC44-D6D3-4154-9878-3D5149EC6274}" sibTransId="{C4F7061C-7D8C-45B3-878C-6E9E3EF7883C}"/>
    <dgm:cxn modelId="{E1210899-3E30-4C36-9A3C-5DC58BA08ADB}" srcId="{6AF8FDAE-6881-490D-948A-DC6F3F58457E}" destId="{3823E484-FA18-420D-9375-B5A91402E712}" srcOrd="1" destOrd="0" parTransId="{A356D3F5-1C0A-424B-9140-97E0365CA771}" sibTransId="{5F0D37DF-51F8-44C1-939D-225A306465B5}"/>
    <dgm:cxn modelId="{4B43AA98-B15C-4025-A74B-B1420BA923E9}" type="presOf" srcId="{FC28D483-F3E2-450A-B4D8-632A2A4D4ED4}" destId="{73A6F7C2-FBFA-4C0E-904E-F634C2CA28E3}" srcOrd="0" destOrd="0" presId="urn:microsoft.com/office/officeart/2005/8/layout/hierarchy6"/>
    <dgm:cxn modelId="{F796C7FD-8745-45E3-A944-FEB62460890E}" type="presOf" srcId="{9F615D42-6A51-443C-9F1F-C85D4A1F539A}" destId="{2530FE49-A59E-409B-AEF5-FB8B9C88A45C}" srcOrd="0" destOrd="0" presId="urn:microsoft.com/office/officeart/2005/8/layout/hierarchy6"/>
    <dgm:cxn modelId="{E861B1F3-504A-445A-BB73-34799F476138}" srcId="{6AF8FDAE-6881-490D-948A-DC6F3F58457E}" destId="{F4160FDD-2762-4E44-8698-097B3EF4AC60}" srcOrd="2" destOrd="0" parTransId="{54C30F43-F8B9-4E08-BA6C-933CE7AC2A7A}" sibTransId="{4077A0CF-B5FA-4276-AC0C-63E52381CDB9}"/>
    <dgm:cxn modelId="{81978E26-A98D-4D63-87AB-756B9AFA5BC9}" srcId="{6AF8FDAE-6881-490D-948A-DC6F3F58457E}" destId="{9903B27C-8D50-42D3-BB1E-A29E7FB4AB67}" srcOrd="0" destOrd="0" parTransId="{2A8AF7D9-5B99-402B-AD8C-543C9FCAA1B0}" sibTransId="{E2A16832-5DAF-4DF1-9F1F-F1BF0C0414F0}"/>
    <dgm:cxn modelId="{115064F8-B955-40D7-B9C1-39C22F350F7C}" type="presOf" srcId="{9903B27C-8D50-42D3-BB1E-A29E7FB4AB67}" destId="{C26D82D3-F601-4F76-9FDE-E1AF2BBB8E79}" srcOrd="0" destOrd="0" presId="urn:microsoft.com/office/officeart/2005/8/layout/hierarchy6"/>
    <dgm:cxn modelId="{EC380202-F654-4720-A5E1-7A4A90CA5680}" type="presOf" srcId="{07D83A32-F7A9-4418-A377-F324438211DE}" destId="{7F145FFD-1321-471B-9724-A9B51954C958}" srcOrd="0" destOrd="0" presId="urn:microsoft.com/office/officeart/2005/8/layout/hierarchy6"/>
    <dgm:cxn modelId="{BAB6D276-6284-4165-99FB-AB5A2E7C7E29}" srcId="{3823E484-FA18-420D-9375-B5A91402E712}" destId="{07D83A32-F7A9-4418-A377-F324438211DE}" srcOrd="0" destOrd="0" parTransId="{FC28D483-F3E2-450A-B4D8-632A2A4D4ED4}" sibTransId="{987C97DB-A95E-48AF-A9C9-F697ABC54F85}"/>
    <dgm:cxn modelId="{A3673D93-B5D8-45D5-B5BA-91B14A900105}" srcId="{3823E484-FA18-420D-9375-B5A91402E712}" destId="{2E54EDE5-9D74-43F3-8EBF-0E2AB7E43BA8}" srcOrd="1" destOrd="0" parTransId="{8EC85D07-EDF2-4AA4-B79C-33C177009314}" sibTransId="{69EDFBBB-69E8-4251-B54A-A3CB0490370A}"/>
    <dgm:cxn modelId="{E044446D-7226-4EC9-84D7-C4EA75298213}" type="presOf" srcId="{28102689-2BEB-4DEE-9A60-5D62E8645152}" destId="{0B44A641-B452-4862-BC7A-6985A30F6E72}" srcOrd="0" destOrd="0" presId="urn:microsoft.com/office/officeart/2005/8/layout/hierarchy6"/>
    <dgm:cxn modelId="{D8067359-B408-43E9-9484-3201D4EA85F0}" type="presOf" srcId="{8EC85D07-EDF2-4AA4-B79C-33C177009314}" destId="{2C2A2EFA-125F-4EA3-BA45-2C560ECD8DE8}" srcOrd="0" destOrd="0" presId="urn:microsoft.com/office/officeart/2005/8/layout/hierarchy6"/>
    <dgm:cxn modelId="{68EC0885-D080-466A-A214-64F931CFC95D}" type="presOf" srcId="{95D5CC44-D6D3-4154-9878-3D5149EC6274}" destId="{F185CD19-95FB-4165-86AC-EC7C031F32F4}" srcOrd="0" destOrd="0" presId="urn:microsoft.com/office/officeart/2005/8/layout/hierarchy6"/>
    <dgm:cxn modelId="{B9076C3C-DBA5-4B76-B8B6-33C51B0DCF38}" type="presOf" srcId="{2A8AF7D9-5B99-402B-AD8C-543C9FCAA1B0}" destId="{321AB37D-777B-4EF7-AA88-A35BEA1EDD3F}" srcOrd="0" destOrd="0" presId="urn:microsoft.com/office/officeart/2005/8/layout/hierarchy6"/>
    <dgm:cxn modelId="{0D25A8C3-3404-4200-8D2A-202B33833A6B}" type="presOf" srcId="{F4160FDD-2762-4E44-8698-097B3EF4AC60}" destId="{5A8E1752-B9AF-4D17-BB6D-323680194C39}" srcOrd="0" destOrd="0" presId="urn:microsoft.com/office/officeart/2005/8/layout/hierarchy6"/>
    <dgm:cxn modelId="{A75B2975-2831-4575-9A49-FB9A2B4C2280}" type="presOf" srcId="{2E54EDE5-9D74-43F3-8EBF-0E2AB7E43BA8}" destId="{C68A61BB-C8C8-4D19-9492-4CE8087218DB}" srcOrd="0" destOrd="0" presId="urn:microsoft.com/office/officeart/2005/8/layout/hierarchy6"/>
    <dgm:cxn modelId="{84084B0F-492F-45B1-8AF8-F00C1C98BF09}" type="presOf" srcId="{BF8E7B62-BB97-4E74-AD6C-12716A9C6F39}" destId="{92843F07-8C06-43D2-888F-977B03172A6F}" srcOrd="0" destOrd="0" presId="urn:microsoft.com/office/officeart/2005/8/layout/hierarchy6"/>
    <dgm:cxn modelId="{17AC586B-7F8B-4635-93A3-EA21B67332B8}" type="presOf" srcId="{0259CEAA-7B2A-4BDD-A7FA-7942FCB631A9}" destId="{E8E8F1DD-1CB0-44C9-B1C2-2A2CDA868ABE}" srcOrd="0" destOrd="0" presId="urn:microsoft.com/office/officeart/2005/8/layout/hierarchy6"/>
    <dgm:cxn modelId="{9E177A8A-D76E-4972-AE8D-F000ACF29871}" srcId="{3823E484-FA18-420D-9375-B5A91402E712}" destId="{28102689-2BEB-4DEE-9A60-5D62E8645152}" srcOrd="2" destOrd="0" parTransId="{0259CEAA-7B2A-4BDD-A7FA-7942FCB631A9}" sibTransId="{4F12DCC3-AC85-41FB-BF7B-E728D7734298}"/>
    <dgm:cxn modelId="{EFCE33DA-F01E-4C31-9F90-B2616B819C7F}" type="presOf" srcId="{3823E484-FA18-420D-9375-B5A91402E712}" destId="{B613EEE1-8BE6-43CC-A5BD-CB1C18337285}" srcOrd="0" destOrd="0" presId="urn:microsoft.com/office/officeart/2005/8/layout/hierarchy6"/>
    <dgm:cxn modelId="{2804A97F-E474-49FF-9D81-E321E5BAEE31}" type="presOf" srcId="{6AF8FDAE-6881-490D-948A-DC6F3F58457E}" destId="{40760FE0-CB37-4B5D-A1BA-0F1CCCBE9B0E}" srcOrd="0" destOrd="0" presId="urn:microsoft.com/office/officeart/2005/8/layout/hierarchy6"/>
    <dgm:cxn modelId="{47BC0E28-0576-4DAB-94A5-BA8CBBE8E217}" type="presOf" srcId="{54C30F43-F8B9-4E08-BA6C-933CE7AC2A7A}" destId="{02D41285-3C9A-4DA3-85EB-96CA5630F4BF}" srcOrd="0" destOrd="0" presId="urn:microsoft.com/office/officeart/2005/8/layout/hierarchy6"/>
    <dgm:cxn modelId="{B55D358E-D649-4812-ADDB-CE4E0CE41AB8}" type="presParOf" srcId="{2530FE49-A59E-409B-AEF5-FB8B9C88A45C}" destId="{CEF1A2D0-6482-4EC9-B7EE-1AA58D5A3732}" srcOrd="0" destOrd="0" presId="urn:microsoft.com/office/officeart/2005/8/layout/hierarchy6"/>
    <dgm:cxn modelId="{2723F21A-FF36-4D1F-8A88-BD22FF2BF09E}" type="presParOf" srcId="{CEF1A2D0-6482-4EC9-B7EE-1AA58D5A3732}" destId="{D840B520-2F89-4E6F-8C43-E788E8E047B7}" srcOrd="0" destOrd="0" presId="urn:microsoft.com/office/officeart/2005/8/layout/hierarchy6"/>
    <dgm:cxn modelId="{B64EB82D-D1D4-4883-B678-520633AB523A}" type="presParOf" srcId="{D840B520-2F89-4E6F-8C43-E788E8E047B7}" destId="{283F4986-A5A8-450C-B5E6-CB5FA4F97449}" srcOrd="0" destOrd="0" presId="urn:microsoft.com/office/officeart/2005/8/layout/hierarchy6"/>
    <dgm:cxn modelId="{DD951066-6473-4039-B706-3A5D6DD319F2}" type="presParOf" srcId="{283F4986-A5A8-450C-B5E6-CB5FA4F97449}" destId="{40760FE0-CB37-4B5D-A1BA-0F1CCCBE9B0E}" srcOrd="0" destOrd="0" presId="urn:microsoft.com/office/officeart/2005/8/layout/hierarchy6"/>
    <dgm:cxn modelId="{F5A345A8-DAF8-44A5-BC1C-AB646D025CC3}" type="presParOf" srcId="{283F4986-A5A8-450C-B5E6-CB5FA4F97449}" destId="{C9EF1367-C832-4D1A-9110-84AAB214106C}" srcOrd="1" destOrd="0" presId="urn:microsoft.com/office/officeart/2005/8/layout/hierarchy6"/>
    <dgm:cxn modelId="{3B677129-3380-4CB8-ABD5-B2FA647BA694}" type="presParOf" srcId="{C9EF1367-C832-4D1A-9110-84AAB214106C}" destId="{321AB37D-777B-4EF7-AA88-A35BEA1EDD3F}" srcOrd="0" destOrd="0" presId="urn:microsoft.com/office/officeart/2005/8/layout/hierarchy6"/>
    <dgm:cxn modelId="{383CE98C-483A-4A4D-AA6B-E3EEFC2C05BA}" type="presParOf" srcId="{C9EF1367-C832-4D1A-9110-84AAB214106C}" destId="{6B48EAB6-8292-4B75-AA70-6E22363FD50B}" srcOrd="1" destOrd="0" presId="urn:microsoft.com/office/officeart/2005/8/layout/hierarchy6"/>
    <dgm:cxn modelId="{659636F5-A00E-49A6-8F0B-3454308183D8}" type="presParOf" srcId="{6B48EAB6-8292-4B75-AA70-6E22363FD50B}" destId="{C26D82D3-F601-4F76-9FDE-E1AF2BBB8E79}" srcOrd="0" destOrd="0" presId="urn:microsoft.com/office/officeart/2005/8/layout/hierarchy6"/>
    <dgm:cxn modelId="{502C6E42-DDAD-45E3-98D4-40B07CB32826}" type="presParOf" srcId="{6B48EAB6-8292-4B75-AA70-6E22363FD50B}" destId="{D31A5776-B5C1-4B6C-B2EB-26E936EB0DBB}" srcOrd="1" destOrd="0" presId="urn:microsoft.com/office/officeart/2005/8/layout/hierarchy6"/>
    <dgm:cxn modelId="{B4C6514F-0548-41FB-9739-0A02E78188DE}" type="presParOf" srcId="{C9EF1367-C832-4D1A-9110-84AAB214106C}" destId="{707C2DDF-901E-4879-A0C6-ACF23EC0D84E}" srcOrd="2" destOrd="0" presId="urn:microsoft.com/office/officeart/2005/8/layout/hierarchy6"/>
    <dgm:cxn modelId="{E139E03C-29AF-48A9-B41A-D8AB89C34CF8}" type="presParOf" srcId="{C9EF1367-C832-4D1A-9110-84AAB214106C}" destId="{87FB463C-09FA-4A2B-B2E9-34DB3B65A29C}" srcOrd="3" destOrd="0" presId="urn:microsoft.com/office/officeart/2005/8/layout/hierarchy6"/>
    <dgm:cxn modelId="{CD098604-04BD-4673-AD06-59DA40A78B58}" type="presParOf" srcId="{87FB463C-09FA-4A2B-B2E9-34DB3B65A29C}" destId="{B613EEE1-8BE6-43CC-A5BD-CB1C18337285}" srcOrd="0" destOrd="0" presId="urn:microsoft.com/office/officeart/2005/8/layout/hierarchy6"/>
    <dgm:cxn modelId="{2E9D7DDE-EE5B-47C8-A837-8619FC250D90}" type="presParOf" srcId="{87FB463C-09FA-4A2B-B2E9-34DB3B65A29C}" destId="{D9BAD360-5B6D-4CD6-8CEE-F7656A5110E8}" srcOrd="1" destOrd="0" presId="urn:microsoft.com/office/officeart/2005/8/layout/hierarchy6"/>
    <dgm:cxn modelId="{543F3832-FF07-44FB-AAA6-2EA591F53CF8}" type="presParOf" srcId="{D9BAD360-5B6D-4CD6-8CEE-F7656A5110E8}" destId="{73A6F7C2-FBFA-4C0E-904E-F634C2CA28E3}" srcOrd="0" destOrd="0" presId="urn:microsoft.com/office/officeart/2005/8/layout/hierarchy6"/>
    <dgm:cxn modelId="{69FA085B-A84F-423E-A7FB-6E6D97BCD260}" type="presParOf" srcId="{D9BAD360-5B6D-4CD6-8CEE-F7656A5110E8}" destId="{B5D7E80E-9686-4F6F-8789-43B01FAB6942}" srcOrd="1" destOrd="0" presId="urn:microsoft.com/office/officeart/2005/8/layout/hierarchy6"/>
    <dgm:cxn modelId="{5363CE1B-CA36-4B52-9C67-98934499F1E5}" type="presParOf" srcId="{B5D7E80E-9686-4F6F-8789-43B01FAB6942}" destId="{7F145FFD-1321-471B-9724-A9B51954C958}" srcOrd="0" destOrd="0" presId="urn:microsoft.com/office/officeart/2005/8/layout/hierarchy6"/>
    <dgm:cxn modelId="{D821212A-8CEB-4326-809B-2A2EB281CF6C}" type="presParOf" srcId="{B5D7E80E-9686-4F6F-8789-43B01FAB6942}" destId="{27583D31-83FC-46F7-92BB-CB12568F0079}" srcOrd="1" destOrd="0" presId="urn:microsoft.com/office/officeart/2005/8/layout/hierarchy6"/>
    <dgm:cxn modelId="{81755B77-2ED5-4CE2-A169-AD8D900F3F03}" type="presParOf" srcId="{D9BAD360-5B6D-4CD6-8CEE-F7656A5110E8}" destId="{2C2A2EFA-125F-4EA3-BA45-2C560ECD8DE8}" srcOrd="2" destOrd="0" presId="urn:microsoft.com/office/officeart/2005/8/layout/hierarchy6"/>
    <dgm:cxn modelId="{0481C258-96C6-498D-BD3A-CDFF4D6E1439}" type="presParOf" srcId="{D9BAD360-5B6D-4CD6-8CEE-F7656A5110E8}" destId="{4403CD47-45A0-4AF0-855D-9DC94EA567C2}" srcOrd="3" destOrd="0" presId="urn:microsoft.com/office/officeart/2005/8/layout/hierarchy6"/>
    <dgm:cxn modelId="{70532C0A-CA14-45BB-BF2A-F1A69336596F}" type="presParOf" srcId="{4403CD47-45A0-4AF0-855D-9DC94EA567C2}" destId="{C68A61BB-C8C8-4D19-9492-4CE8087218DB}" srcOrd="0" destOrd="0" presId="urn:microsoft.com/office/officeart/2005/8/layout/hierarchy6"/>
    <dgm:cxn modelId="{BB6AB10B-D318-4F0D-8B92-93B7338F8F49}" type="presParOf" srcId="{4403CD47-45A0-4AF0-855D-9DC94EA567C2}" destId="{9D3B4B9A-D024-408B-9D23-74F3306BC480}" srcOrd="1" destOrd="0" presId="urn:microsoft.com/office/officeart/2005/8/layout/hierarchy6"/>
    <dgm:cxn modelId="{C26C6F1B-C066-4B3D-9EE5-0EB3021F50B5}" type="presParOf" srcId="{D9BAD360-5B6D-4CD6-8CEE-F7656A5110E8}" destId="{E8E8F1DD-1CB0-44C9-B1C2-2A2CDA868ABE}" srcOrd="4" destOrd="0" presId="urn:microsoft.com/office/officeart/2005/8/layout/hierarchy6"/>
    <dgm:cxn modelId="{0446F026-FECD-4BA4-BAB3-B3B2A2DA529D}" type="presParOf" srcId="{D9BAD360-5B6D-4CD6-8CEE-F7656A5110E8}" destId="{A49BE435-0A5D-4AAA-A59B-269FE0FE0964}" srcOrd="5" destOrd="0" presId="urn:microsoft.com/office/officeart/2005/8/layout/hierarchy6"/>
    <dgm:cxn modelId="{EF397E73-3C61-4BC7-BDFE-F5F0811B3F67}" type="presParOf" srcId="{A49BE435-0A5D-4AAA-A59B-269FE0FE0964}" destId="{0B44A641-B452-4862-BC7A-6985A30F6E72}" srcOrd="0" destOrd="0" presId="urn:microsoft.com/office/officeart/2005/8/layout/hierarchy6"/>
    <dgm:cxn modelId="{077B6223-877B-4147-8EEF-CD9FDBBB1CA5}" type="presParOf" srcId="{A49BE435-0A5D-4AAA-A59B-269FE0FE0964}" destId="{564DADA9-6114-40FE-A6D6-89916894C17A}" srcOrd="1" destOrd="0" presId="urn:microsoft.com/office/officeart/2005/8/layout/hierarchy6"/>
    <dgm:cxn modelId="{66CC78CD-878D-47EB-99B3-6A86561ED5C8}" type="presParOf" srcId="{D9BAD360-5B6D-4CD6-8CEE-F7656A5110E8}" destId="{F185CD19-95FB-4165-86AC-EC7C031F32F4}" srcOrd="6" destOrd="0" presId="urn:microsoft.com/office/officeart/2005/8/layout/hierarchy6"/>
    <dgm:cxn modelId="{CEF5BD06-5CFD-40C0-9B27-659FF4E2F29F}" type="presParOf" srcId="{D9BAD360-5B6D-4CD6-8CEE-F7656A5110E8}" destId="{54488FE3-6587-4835-8F91-DF2DA503D715}" srcOrd="7" destOrd="0" presId="urn:microsoft.com/office/officeart/2005/8/layout/hierarchy6"/>
    <dgm:cxn modelId="{80A14887-0BD2-42D0-8553-9017AF4BBB81}" type="presParOf" srcId="{54488FE3-6587-4835-8F91-DF2DA503D715}" destId="{92843F07-8C06-43D2-888F-977B03172A6F}" srcOrd="0" destOrd="0" presId="urn:microsoft.com/office/officeart/2005/8/layout/hierarchy6"/>
    <dgm:cxn modelId="{8E292E59-0926-4C38-97C5-E64682F22E25}" type="presParOf" srcId="{54488FE3-6587-4835-8F91-DF2DA503D715}" destId="{94D57B4D-AA5D-4191-ABE2-8A08EFAE6DE8}" srcOrd="1" destOrd="0" presId="urn:microsoft.com/office/officeart/2005/8/layout/hierarchy6"/>
    <dgm:cxn modelId="{C66088F5-417B-494A-8505-D1F71725C88F}" type="presParOf" srcId="{C9EF1367-C832-4D1A-9110-84AAB214106C}" destId="{02D41285-3C9A-4DA3-85EB-96CA5630F4BF}" srcOrd="4" destOrd="0" presId="urn:microsoft.com/office/officeart/2005/8/layout/hierarchy6"/>
    <dgm:cxn modelId="{6F454D14-1328-439E-BF80-EF0B8E9F1961}" type="presParOf" srcId="{C9EF1367-C832-4D1A-9110-84AAB214106C}" destId="{EA92024F-0574-4A83-9A4F-12F36C28C334}" srcOrd="5" destOrd="0" presId="urn:microsoft.com/office/officeart/2005/8/layout/hierarchy6"/>
    <dgm:cxn modelId="{574AE19C-24D1-48E2-9890-B5CA48DB2183}" type="presParOf" srcId="{EA92024F-0574-4A83-9A4F-12F36C28C334}" destId="{5A8E1752-B9AF-4D17-BB6D-323680194C39}" srcOrd="0" destOrd="0" presId="urn:microsoft.com/office/officeart/2005/8/layout/hierarchy6"/>
    <dgm:cxn modelId="{247110A1-C397-46D9-8495-4E6D272D6868}" type="presParOf" srcId="{EA92024F-0574-4A83-9A4F-12F36C28C334}" destId="{8B18E4F1-1512-48A2-A605-AC93FF47A81F}" srcOrd="1" destOrd="0" presId="urn:microsoft.com/office/officeart/2005/8/layout/hierarchy6"/>
    <dgm:cxn modelId="{150B9BF0-5A37-4AC0-9DBD-DC8B9AA95EA5}" type="presParOf" srcId="{2530FE49-A59E-409B-AEF5-FB8B9C88A45C}" destId="{A3865EAF-0DEF-4C63-A755-8EAEF0A9B874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615D42-6A51-443C-9F1F-C85D4A1F539A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6AF8FDAE-6881-490D-948A-DC6F3F58457E}">
      <dgm:prSet phldrT="[文本]"/>
      <dgm:spPr/>
      <dgm:t>
        <a:bodyPr/>
        <a:lstStyle/>
        <a:p>
          <a:r>
            <a:rPr lang="zh-CN" altLang="en-US" dirty="0" smtClean="0"/>
            <a:t>领导小组</a:t>
          </a:r>
          <a:endParaRPr lang="zh-CN" altLang="en-US" dirty="0"/>
        </a:p>
      </dgm:t>
    </dgm:pt>
    <dgm:pt modelId="{8D5429F3-00D7-42DD-9461-465920AE3AB5}" type="parTrans" cxnId="{DEC5AB36-39EC-42FD-9EBF-C9271AA22A4D}">
      <dgm:prSet/>
      <dgm:spPr/>
      <dgm:t>
        <a:bodyPr/>
        <a:lstStyle/>
        <a:p>
          <a:endParaRPr lang="zh-CN" altLang="en-US"/>
        </a:p>
      </dgm:t>
    </dgm:pt>
    <dgm:pt modelId="{47DE1E9B-F7D4-4E39-BC38-A4E5FE2061ED}" type="sibTrans" cxnId="{DEC5AB36-39EC-42FD-9EBF-C9271AA22A4D}">
      <dgm:prSet/>
      <dgm:spPr/>
      <dgm:t>
        <a:bodyPr/>
        <a:lstStyle/>
        <a:p>
          <a:endParaRPr lang="zh-CN" altLang="en-US"/>
        </a:p>
      </dgm:t>
    </dgm:pt>
    <dgm:pt modelId="{9903B27C-8D50-42D3-BB1E-A29E7FB4AB67}" type="asst">
      <dgm:prSet phldrT="[文本]"/>
      <dgm:spPr>
        <a:effectLst>
          <a:outerShdw blurRad="39000" dist="25400" dir="5400000" rotWithShape="0">
            <a:srgbClr val="002060">
              <a:alpha val="83000"/>
            </a:srgbClr>
          </a:outerShdw>
        </a:effectLst>
      </dgm:spPr>
      <dgm:t>
        <a:bodyPr/>
        <a:lstStyle/>
        <a:p>
          <a:r>
            <a:rPr lang="zh-CN" altLang="en-US" dirty="0" smtClean="0">
              <a:solidFill>
                <a:srgbClr val="00B0F0"/>
              </a:solidFill>
            </a:rPr>
            <a:t>工作协调小组</a:t>
          </a:r>
          <a:endParaRPr lang="zh-CN" altLang="en-US" dirty="0">
            <a:solidFill>
              <a:srgbClr val="00B0F0"/>
            </a:solidFill>
          </a:endParaRPr>
        </a:p>
      </dgm:t>
    </dgm:pt>
    <dgm:pt modelId="{2A8AF7D9-5B99-402B-AD8C-543C9FCAA1B0}" type="parTrans" cxnId="{81978E26-A98D-4D63-87AB-756B9AFA5BC9}">
      <dgm:prSet/>
      <dgm:spPr/>
      <dgm:t>
        <a:bodyPr/>
        <a:lstStyle/>
        <a:p>
          <a:endParaRPr lang="zh-CN" altLang="en-US"/>
        </a:p>
      </dgm:t>
    </dgm:pt>
    <dgm:pt modelId="{E2A16832-5DAF-4DF1-9F1F-F1BF0C0414F0}" type="sibTrans" cxnId="{81978E26-A98D-4D63-87AB-756B9AFA5BC9}">
      <dgm:prSet/>
      <dgm:spPr/>
      <dgm:t>
        <a:bodyPr/>
        <a:lstStyle/>
        <a:p>
          <a:endParaRPr lang="zh-CN" altLang="en-US"/>
        </a:p>
      </dgm:t>
    </dgm:pt>
    <dgm:pt modelId="{3823E484-FA18-420D-9375-B5A91402E712}">
      <dgm:prSet phldrT="[文本]"/>
      <dgm:spPr/>
      <dgm:t>
        <a:bodyPr/>
        <a:lstStyle/>
        <a:p>
          <a:r>
            <a:rPr lang="zh-CN" altLang="en-US" dirty="0" smtClean="0"/>
            <a:t>书目数据组</a:t>
          </a:r>
          <a:endParaRPr lang="zh-CN" altLang="en-US" dirty="0"/>
        </a:p>
      </dgm:t>
    </dgm:pt>
    <dgm:pt modelId="{A356D3F5-1C0A-424B-9140-97E0365CA771}" type="parTrans" cxnId="{E1210899-3E30-4C36-9A3C-5DC58BA08ADB}">
      <dgm:prSet/>
      <dgm:spPr/>
      <dgm:t>
        <a:bodyPr/>
        <a:lstStyle/>
        <a:p>
          <a:endParaRPr lang="zh-CN" altLang="en-US"/>
        </a:p>
      </dgm:t>
    </dgm:pt>
    <dgm:pt modelId="{5F0D37DF-51F8-44C1-939D-225A306465B5}" type="sibTrans" cxnId="{E1210899-3E30-4C36-9A3C-5DC58BA08ADB}">
      <dgm:prSet/>
      <dgm:spPr/>
      <dgm:t>
        <a:bodyPr/>
        <a:lstStyle/>
        <a:p>
          <a:endParaRPr lang="zh-CN" altLang="en-US"/>
        </a:p>
      </dgm:t>
    </dgm:pt>
    <dgm:pt modelId="{F4160FDD-2762-4E44-8698-097B3EF4AC60}">
      <dgm:prSet phldrT="[文本]"/>
      <dgm:spPr/>
      <dgm:t>
        <a:bodyPr/>
        <a:lstStyle/>
        <a:p>
          <a:r>
            <a:rPr lang="zh-CN" altLang="en-US" dirty="0" smtClean="0"/>
            <a:t>技术服务组</a:t>
          </a:r>
          <a:endParaRPr lang="zh-CN" altLang="en-US" dirty="0"/>
        </a:p>
      </dgm:t>
    </dgm:pt>
    <dgm:pt modelId="{54C30F43-F8B9-4E08-BA6C-933CE7AC2A7A}" type="parTrans" cxnId="{E861B1F3-504A-445A-BB73-34799F476138}">
      <dgm:prSet/>
      <dgm:spPr/>
      <dgm:t>
        <a:bodyPr/>
        <a:lstStyle/>
        <a:p>
          <a:endParaRPr lang="zh-CN" altLang="en-US"/>
        </a:p>
      </dgm:t>
    </dgm:pt>
    <dgm:pt modelId="{4077A0CF-B5FA-4276-AC0C-63E52381CDB9}" type="sibTrans" cxnId="{E861B1F3-504A-445A-BB73-34799F476138}">
      <dgm:prSet/>
      <dgm:spPr/>
      <dgm:t>
        <a:bodyPr/>
        <a:lstStyle/>
        <a:p>
          <a:endParaRPr lang="zh-CN" altLang="en-US"/>
        </a:p>
      </dgm:t>
    </dgm:pt>
    <dgm:pt modelId="{07D83A32-F7A9-4418-A377-F324438211DE}">
      <dgm:prSet/>
      <dgm:spPr/>
      <dgm:t>
        <a:bodyPr/>
        <a:lstStyle/>
        <a:p>
          <a:r>
            <a:rPr lang="zh-CN" altLang="en-US" dirty="0" smtClean="0">
              <a:solidFill>
                <a:srgbClr val="00B0F0"/>
              </a:solidFill>
            </a:rPr>
            <a:t>联编工作组</a:t>
          </a:r>
          <a:endParaRPr lang="zh-CN" altLang="en-US" dirty="0">
            <a:solidFill>
              <a:srgbClr val="00B0F0"/>
            </a:solidFill>
          </a:endParaRPr>
        </a:p>
      </dgm:t>
    </dgm:pt>
    <dgm:pt modelId="{FC28D483-F3E2-450A-B4D8-632A2A4D4ED4}" type="parTrans" cxnId="{BAB6D276-6284-4165-99FB-AB5A2E7C7E29}">
      <dgm:prSet/>
      <dgm:spPr/>
      <dgm:t>
        <a:bodyPr/>
        <a:lstStyle/>
        <a:p>
          <a:endParaRPr lang="zh-CN" altLang="en-US"/>
        </a:p>
      </dgm:t>
    </dgm:pt>
    <dgm:pt modelId="{987C97DB-A95E-48AF-A9C9-F697ABC54F85}" type="sibTrans" cxnId="{BAB6D276-6284-4165-99FB-AB5A2E7C7E29}">
      <dgm:prSet/>
      <dgm:spPr/>
      <dgm:t>
        <a:bodyPr/>
        <a:lstStyle/>
        <a:p>
          <a:endParaRPr lang="zh-CN" altLang="en-US"/>
        </a:p>
      </dgm:t>
    </dgm:pt>
    <dgm:pt modelId="{2E54EDE5-9D74-43F3-8EBF-0E2AB7E43BA8}">
      <dgm:prSet/>
      <dgm:spPr/>
      <dgm:t>
        <a:bodyPr/>
        <a:lstStyle/>
        <a:p>
          <a:r>
            <a:rPr lang="zh-CN" altLang="en-US" dirty="0" smtClean="0"/>
            <a:t>数据编辑组</a:t>
          </a:r>
          <a:endParaRPr lang="zh-CN" altLang="en-US" dirty="0"/>
        </a:p>
      </dgm:t>
    </dgm:pt>
    <dgm:pt modelId="{8EC85D07-EDF2-4AA4-B79C-33C177009314}" type="parTrans" cxnId="{A3673D93-B5D8-45D5-B5BA-91B14A900105}">
      <dgm:prSet/>
      <dgm:spPr/>
      <dgm:t>
        <a:bodyPr/>
        <a:lstStyle/>
        <a:p>
          <a:endParaRPr lang="zh-CN" altLang="en-US"/>
        </a:p>
      </dgm:t>
    </dgm:pt>
    <dgm:pt modelId="{69EDFBBB-69E8-4251-B54A-A3CB0490370A}" type="sibTrans" cxnId="{A3673D93-B5D8-45D5-B5BA-91B14A900105}">
      <dgm:prSet/>
      <dgm:spPr/>
      <dgm:t>
        <a:bodyPr/>
        <a:lstStyle/>
        <a:p>
          <a:endParaRPr lang="zh-CN" altLang="en-US"/>
        </a:p>
      </dgm:t>
    </dgm:pt>
    <dgm:pt modelId="{28102689-2BEB-4DEE-9A60-5D62E8645152}">
      <dgm:prSet/>
      <dgm:spPr/>
      <dgm:t>
        <a:bodyPr/>
        <a:lstStyle/>
        <a:p>
          <a:r>
            <a:rPr lang="zh-CN" altLang="en-US" dirty="0" smtClean="0">
              <a:solidFill>
                <a:srgbClr val="00B0F0"/>
              </a:solidFill>
            </a:rPr>
            <a:t>联编中心主任组</a:t>
          </a:r>
          <a:endParaRPr lang="zh-CN" altLang="en-US" dirty="0">
            <a:solidFill>
              <a:srgbClr val="00B0F0"/>
            </a:solidFill>
          </a:endParaRPr>
        </a:p>
      </dgm:t>
    </dgm:pt>
    <dgm:pt modelId="{0259CEAA-7B2A-4BDD-A7FA-7942FCB631A9}" type="parTrans" cxnId="{9E177A8A-D76E-4972-AE8D-F000ACF29871}">
      <dgm:prSet/>
      <dgm:spPr/>
      <dgm:t>
        <a:bodyPr/>
        <a:lstStyle/>
        <a:p>
          <a:endParaRPr lang="zh-CN" altLang="en-US"/>
        </a:p>
      </dgm:t>
    </dgm:pt>
    <dgm:pt modelId="{4F12DCC3-AC85-41FB-BF7B-E728D7734298}" type="sibTrans" cxnId="{9E177A8A-D76E-4972-AE8D-F000ACF29871}">
      <dgm:prSet/>
      <dgm:spPr/>
      <dgm:t>
        <a:bodyPr/>
        <a:lstStyle/>
        <a:p>
          <a:endParaRPr lang="zh-CN" altLang="en-US"/>
        </a:p>
      </dgm:t>
    </dgm:pt>
    <dgm:pt modelId="{BF8E7B62-BB97-4E74-AD6C-12716A9C6F39}">
      <dgm:prSet/>
      <dgm:spPr/>
      <dgm:t>
        <a:bodyPr/>
        <a:lstStyle/>
        <a:p>
          <a:r>
            <a:rPr lang="zh-CN" altLang="en-US" dirty="0" smtClean="0"/>
            <a:t>数据质量监控组</a:t>
          </a:r>
          <a:endParaRPr lang="zh-CN" altLang="en-US" dirty="0"/>
        </a:p>
      </dgm:t>
    </dgm:pt>
    <dgm:pt modelId="{95D5CC44-D6D3-4154-9878-3D5149EC6274}" type="parTrans" cxnId="{F55CEE40-DFE1-410C-BD82-ADBF26AC405B}">
      <dgm:prSet/>
      <dgm:spPr/>
      <dgm:t>
        <a:bodyPr/>
        <a:lstStyle/>
        <a:p>
          <a:endParaRPr lang="zh-CN" altLang="en-US"/>
        </a:p>
      </dgm:t>
    </dgm:pt>
    <dgm:pt modelId="{C4F7061C-7D8C-45B3-878C-6E9E3EF7883C}" type="sibTrans" cxnId="{F55CEE40-DFE1-410C-BD82-ADBF26AC405B}">
      <dgm:prSet/>
      <dgm:spPr/>
      <dgm:t>
        <a:bodyPr/>
        <a:lstStyle/>
        <a:p>
          <a:endParaRPr lang="zh-CN" altLang="en-US"/>
        </a:p>
      </dgm:t>
    </dgm:pt>
    <dgm:pt modelId="{2530FE49-A59E-409B-AEF5-FB8B9C88A45C}" type="pres">
      <dgm:prSet presAssocID="{9F615D42-6A51-443C-9F1F-C85D4A1F539A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CEF1A2D0-6482-4EC9-B7EE-1AA58D5A3732}" type="pres">
      <dgm:prSet presAssocID="{9F615D42-6A51-443C-9F1F-C85D4A1F539A}" presName="hierFlow" presStyleCnt="0"/>
      <dgm:spPr/>
    </dgm:pt>
    <dgm:pt modelId="{D840B520-2F89-4E6F-8C43-E788E8E047B7}" type="pres">
      <dgm:prSet presAssocID="{9F615D42-6A51-443C-9F1F-C85D4A1F539A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283F4986-A5A8-450C-B5E6-CB5FA4F97449}" type="pres">
      <dgm:prSet presAssocID="{6AF8FDAE-6881-490D-948A-DC6F3F58457E}" presName="Name14" presStyleCnt="0"/>
      <dgm:spPr/>
    </dgm:pt>
    <dgm:pt modelId="{40760FE0-CB37-4B5D-A1BA-0F1CCCBE9B0E}" type="pres">
      <dgm:prSet presAssocID="{6AF8FDAE-6881-490D-948A-DC6F3F58457E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C9EF1367-C832-4D1A-9110-84AAB214106C}" type="pres">
      <dgm:prSet presAssocID="{6AF8FDAE-6881-490D-948A-DC6F3F58457E}" presName="hierChild2" presStyleCnt="0"/>
      <dgm:spPr/>
    </dgm:pt>
    <dgm:pt modelId="{321AB37D-777B-4EF7-AA88-A35BEA1EDD3F}" type="pres">
      <dgm:prSet presAssocID="{2A8AF7D9-5B99-402B-AD8C-543C9FCAA1B0}" presName="Name19" presStyleLbl="parChTrans1D2" presStyleIdx="0" presStyleCnt="3"/>
      <dgm:spPr/>
      <dgm:t>
        <a:bodyPr/>
        <a:lstStyle/>
        <a:p>
          <a:endParaRPr lang="zh-CN" altLang="en-US"/>
        </a:p>
      </dgm:t>
    </dgm:pt>
    <dgm:pt modelId="{6B48EAB6-8292-4B75-AA70-6E22363FD50B}" type="pres">
      <dgm:prSet presAssocID="{9903B27C-8D50-42D3-BB1E-A29E7FB4AB67}" presName="Name21" presStyleCnt="0"/>
      <dgm:spPr/>
    </dgm:pt>
    <dgm:pt modelId="{C26D82D3-F601-4F76-9FDE-E1AF2BBB8E79}" type="pres">
      <dgm:prSet presAssocID="{9903B27C-8D50-42D3-BB1E-A29E7FB4AB67}" presName="level2Shape" presStyleLbl="asst1" presStyleIdx="0" presStyleCnt="1"/>
      <dgm:spPr/>
      <dgm:t>
        <a:bodyPr/>
        <a:lstStyle/>
        <a:p>
          <a:endParaRPr lang="zh-CN" altLang="en-US"/>
        </a:p>
      </dgm:t>
    </dgm:pt>
    <dgm:pt modelId="{D31A5776-B5C1-4B6C-B2EB-26E936EB0DBB}" type="pres">
      <dgm:prSet presAssocID="{9903B27C-8D50-42D3-BB1E-A29E7FB4AB67}" presName="hierChild3" presStyleCnt="0"/>
      <dgm:spPr/>
    </dgm:pt>
    <dgm:pt modelId="{707C2DDF-901E-4879-A0C6-ACF23EC0D84E}" type="pres">
      <dgm:prSet presAssocID="{A356D3F5-1C0A-424B-9140-97E0365CA771}" presName="Name19" presStyleLbl="parChTrans1D2" presStyleIdx="1" presStyleCnt="3"/>
      <dgm:spPr/>
      <dgm:t>
        <a:bodyPr/>
        <a:lstStyle/>
        <a:p>
          <a:endParaRPr lang="zh-CN" altLang="en-US"/>
        </a:p>
      </dgm:t>
    </dgm:pt>
    <dgm:pt modelId="{87FB463C-09FA-4A2B-B2E9-34DB3B65A29C}" type="pres">
      <dgm:prSet presAssocID="{3823E484-FA18-420D-9375-B5A91402E712}" presName="Name21" presStyleCnt="0"/>
      <dgm:spPr/>
    </dgm:pt>
    <dgm:pt modelId="{B613EEE1-8BE6-43CC-A5BD-CB1C18337285}" type="pres">
      <dgm:prSet presAssocID="{3823E484-FA18-420D-9375-B5A91402E712}" presName="level2Shape" presStyleLbl="node2" presStyleIdx="0" presStyleCnt="2"/>
      <dgm:spPr/>
      <dgm:t>
        <a:bodyPr/>
        <a:lstStyle/>
        <a:p>
          <a:endParaRPr lang="zh-CN" altLang="en-US"/>
        </a:p>
      </dgm:t>
    </dgm:pt>
    <dgm:pt modelId="{D9BAD360-5B6D-4CD6-8CEE-F7656A5110E8}" type="pres">
      <dgm:prSet presAssocID="{3823E484-FA18-420D-9375-B5A91402E712}" presName="hierChild3" presStyleCnt="0"/>
      <dgm:spPr/>
    </dgm:pt>
    <dgm:pt modelId="{73A6F7C2-FBFA-4C0E-904E-F634C2CA28E3}" type="pres">
      <dgm:prSet presAssocID="{FC28D483-F3E2-450A-B4D8-632A2A4D4ED4}" presName="Name19" presStyleLbl="parChTrans1D3" presStyleIdx="0" presStyleCnt="4"/>
      <dgm:spPr/>
      <dgm:t>
        <a:bodyPr/>
        <a:lstStyle/>
        <a:p>
          <a:endParaRPr lang="zh-CN" altLang="en-US"/>
        </a:p>
      </dgm:t>
    </dgm:pt>
    <dgm:pt modelId="{B5D7E80E-9686-4F6F-8789-43B01FAB6942}" type="pres">
      <dgm:prSet presAssocID="{07D83A32-F7A9-4418-A377-F324438211DE}" presName="Name21" presStyleCnt="0"/>
      <dgm:spPr/>
    </dgm:pt>
    <dgm:pt modelId="{7F145FFD-1321-471B-9724-A9B51954C958}" type="pres">
      <dgm:prSet presAssocID="{07D83A32-F7A9-4418-A377-F324438211DE}" presName="level2Shape" presStyleLbl="node3" presStyleIdx="0" presStyleCnt="4"/>
      <dgm:spPr/>
      <dgm:t>
        <a:bodyPr/>
        <a:lstStyle/>
        <a:p>
          <a:endParaRPr lang="zh-CN" altLang="en-US"/>
        </a:p>
      </dgm:t>
    </dgm:pt>
    <dgm:pt modelId="{27583D31-83FC-46F7-92BB-CB12568F0079}" type="pres">
      <dgm:prSet presAssocID="{07D83A32-F7A9-4418-A377-F324438211DE}" presName="hierChild3" presStyleCnt="0"/>
      <dgm:spPr/>
    </dgm:pt>
    <dgm:pt modelId="{2C2A2EFA-125F-4EA3-BA45-2C560ECD8DE8}" type="pres">
      <dgm:prSet presAssocID="{8EC85D07-EDF2-4AA4-B79C-33C177009314}" presName="Name19" presStyleLbl="parChTrans1D3" presStyleIdx="1" presStyleCnt="4"/>
      <dgm:spPr/>
      <dgm:t>
        <a:bodyPr/>
        <a:lstStyle/>
        <a:p>
          <a:endParaRPr lang="zh-CN" altLang="en-US"/>
        </a:p>
      </dgm:t>
    </dgm:pt>
    <dgm:pt modelId="{4403CD47-45A0-4AF0-855D-9DC94EA567C2}" type="pres">
      <dgm:prSet presAssocID="{2E54EDE5-9D74-43F3-8EBF-0E2AB7E43BA8}" presName="Name21" presStyleCnt="0"/>
      <dgm:spPr/>
    </dgm:pt>
    <dgm:pt modelId="{C68A61BB-C8C8-4D19-9492-4CE8087218DB}" type="pres">
      <dgm:prSet presAssocID="{2E54EDE5-9D74-43F3-8EBF-0E2AB7E43BA8}" presName="level2Shape" presStyleLbl="node3" presStyleIdx="1" presStyleCnt="4"/>
      <dgm:spPr/>
      <dgm:t>
        <a:bodyPr/>
        <a:lstStyle/>
        <a:p>
          <a:endParaRPr lang="zh-CN" altLang="en-US"/>
        </a:p>
      </dgm:t>
    </dgm:pt>
    <dgm:pt modelId="{9D3B4B9A-D024-408B-9D23-74F3306BC480}" type="pres">
      <dgm:prSet presAssocID="{2E54EDE5-9D74-43F3-8EBF-0E2AB7E43BA8}" presName="hierChild3" presStyleCnt="0"/>
      <dgm:spPr/>
    </dgm:pt>
    <dgm:pt modelId="{E8E8F1DD-1CB0-44C9-B1C2-2A2CDA868ABE}" type="pres">
      <dgm:prSet presAssocID="{0259CEAA-7B2A-4BDD-A7FA-7942FCB631A9}" presName="Name19" presStyleLbl="parChTrans1D3" presStyleIdx="2" presStyleCnt="4"/>
      <dgm:spPr/>
      <dgm:t>
        <a:bodyPr/>
        <a:lstStyle/>
        <a:p>
          <a:endParaRPr lang="zh-CN" altLang="en-US"/>
        </a:p>
      </dgm:t>
    </dgm:pt>
    <dgm:pt modelId="{A49BE435-0A5D-4AAA-A59B-269FE0FE0964}" type="pres">
      <dgm:prSet presAssocID="{28102689-2BEB-4DEE-9A60-5D62E8645152}" presName="Name21" presStyleCnt="0"/>
      <dgm:spPr/>
    </dgm:pt>
    <dgm:pt modelId="{0B44A641-B452-4862-BC7A-6985A30F6E72}" type="pres">
      <dgm:prSet presAssocID="{28102689-2BEB-4DEE-9A60-5D62E8645152}" presName="level2Shape" presStyleLbl="node3" presStyleIdx="2" presStyleCnt="4"/>
      <dgm:spPr/>
      <dgm:t>
        <a:bodyPr/>
        <a:lstStyle/>
        <a:p>
          <a:endParaRPr lang="zh-CN" altLang="en-US"/>
        </a:p>
      </dgm:t>
    </dgm:pt>
    <dgm:pt modelId="{564DADA9-6114-40FE-A6D6-89916894C17A}" type="pres">
      <dgm:prSet presAssocID="{28102689-2BEB-4DEE-9A60-5D62E8645152}" presName="hierChild3" presStyleCnt="0"/>
      <dgm:spPr/>
    </dgm:pt>
    <dgm:pt modelId="{F185CD19-95FB-4165-86AC-EC7C031F32F4}" type="pres">
      <dgm:prSet presAssocID="{95D5CC44-D6D3-4154-9878-3D5149EC6274}" presName="Name19" presStyleLbl="parChTrans1D3" presStyleIdx="3" presStyleCnt="4"/>
      <dgm:spPr/>
      <dgm:t>
        <a:bodyPr/>
        <a:lstStyle/>
        <a:p>
          <a:endParaRPr lang="zh-CN" altLang="en-US"/>
        </a:p>
      </dgm:t>
    </dgm:pt>
    <dgm:pt modelId="{54488FE3-6587-4835-8F91-DF2DA503D715}" type="pres">
      <dgm:prSet presAssocID="{BF8E7B62-BB97-4E74-AD6C-12716A9C6F39}" presName="Name21" presStyleCnt="0"/>
      <dgm:spPr/>
    </dgm:pt>
    <dgm:pt modelId="{92843F07-8C06-43D2-888F-977B03172A6F}" type="pres">
      <dgm:prSet presAssocID="{BF8E7B62-BB97-4E74-AD6C-12716A9C6F39}" presName="level2Shape" presStyleLbl="node3" presStyleIdx="3" presStyleCnt="4"/>
      <dgm:spPr/>
      <dgm:t>
        <a:bodyPr/>
        <a:lstStyle/>
        <a:p>
          <a:endParaRPr lang="zh-CN" altLang="en-US"/>
        </a:p>
      </dgm:t>
    </dgm:pt>
    <dgm:pt modelId="{94D57B4D-AA5D-4191-ABE2-8A08EFAE6DE8}" type="pres">
      <dgm:prSet presAssocID="{BF8E7B62-BB97-4E74-AD6C-12716A9C6F39}" presName="hierChild3" presStyleCnt="0"/>
      <dgm:spPr/>
    </dgm:pt>
    <dgm:pt modelId="{02D41285-3C9A-4DA3-85EB-96CA5630F4BF}" type="pres">
      <dgm:prSet presAssocID="{54C30F43-F8B9-4E08-BA6C-933CE7AC2A7A}" presName="Name19" presStyleLbl="parChTrans1D2" presStyleIdx="2" presStyleCnt="3"/>
      <dgm:spPr/>
      <dgm:t>
        <a:bodyPr/>
        <a:lstStyle/>
        <a:p>
          <a:endParaRPr lang="zh-CN" altLang="en-US"/>
        </a:p>
      </dgm:t>
    </dgm:pt>
    <dgm:pt modelId="{EA92024F-0574-4A83-9A4F-12F36C28C334}" type="pres">
      <dgm:prSet presAssocID="{F4160FDD-2762-4E44-8698-097B3EF4AC60}" presName="Name21" presStyleCnt="0"/>
      <dgm:spPr/>
    </dgm:pt>
    <dgm:pt modelId="{5A8E1752-B9AF-4D17-BB6D-323680194C39}" type="pres">
      <dgm:prSet presAssocID="{F4160FDD-2762-4E44-8698-097B3EF4AC60}" presName="level2Shape" presStyleLbl="node2" presStyleIdx="1" presStyleCnt="2"/>
      <dgm:spPr/>
      <dgm:t>
        <a:bodyPr/>
        <a:lstStyle/>
        <a:p>
          <a:endParaRPr lang="zh-CN" altLang="en-US"/>
        </a:p>
      </dgm:t>
    </dgm:pt>
    <dgm:pt modelId="{8B18E4F1-1512-48A2-A605-AC93FF47A81F}" type="pres">
      <dgm:prSet presAssocID="{F4160FDD-2762-4E44-8698-097B3EF4AC60}" presName="hierChild3" presStyleCnt="0"/>
      <dgm:spPr/>
    </dgm:pt>
    <dgm:pt modelId="{A3865EAF-0DEF-4C63-A755-8EAEF0A9B874}" type="pres">
      <dgm:prSet presAssocID="{9F615D42-6A51-443C-9F1F-C85D4A1F539A}" presName="bgShapesFlow" presStyleCnt="0"/>
      <dgm:spPr/>
    </dgm:pt>
  </dgm:ptLst>
  <dgm:cxnLst>
    <dgm:cxn modelId="{DEC5AB36-39EC-42FD-9EBF-C9271AA22A4D}" srcId="{9F615D42-6A51-443C-9F1F-C85D4A1F539A}" destId="{6AF8FDAE-6881-490D-948A-DC6F3F58457E}" srcOrd="0" destOrd="0" parTransId="{8D5429F3-00D7-42DD-9461-465920AE3AB5}" sibTransId="{47DE1E9B-F7D4-4E39-BC38-A4E5FE2061ED}"/>
    <dgm:cxn modelId="{F55CEE40-DFE1-410C-BD82-ADBF26AC405B}" srcId="{3823E484-FA18-420D-9375-B5A91402E712}" destId="{BF8E7B62-BB97-4E74-AD6C-12716A9C6F39}" srcOrd="3" destOrd="0" parTransId="{95D5CC44-D6D3-4154-9878-3D5149EC6274}" sibTransId="{C4F7061C-7D8C-45B3-878C-6E9E3EF7883C}"/>
    <dgm:cxn modelId="{D38F4E21-1408-464D-BC80-EE24ED651C72}" type="presOf" srcId="{28102689-2BEB-4DEE-9A60-5D62E8645152}" destId="{0B44A641-B452-4862-BC7A-6985A30F6E72}" srcOrd="0" destOrd="0" presId="urn:microsoft.com/office/officeart/2005/8/layout/hierarchy6"/>
    <dgm:cxn modelId="{864D3DB0-6720-4BC6-9A77-1644D504FCBB}" type="presOf" srcId="{95D5CC44-D6D3-4154-9878-3D5149EC6274}" destId="{F185CD19-95FB-4165-86AC-EC7C031F32F4}" srcOrd="0" destOrd="0" presId="urn:microsoft.com/office/officeart/2005/8/layout/hierarchy6"/>
    <dgm:cxn modelId="{E1210899-3E30-4C36-9A3C-5DC58BA08ADB}" srcId="{6AF8FDAE-6881-490D-948A-DC6F3F58457E}" destId="{3823E484-FA18-420D-9375-B5A91402E712}" srcOrd="1" destOrd="0" parTransId="{A356D3F5-1C0A-424B-9140-97E0365CA771}" sibTransId="{5F0D37DF-51F8-44C1-939D-225A306465B5}"/>
    <dgm:cxn modelId="{E861B1F3-504A-445A-BB73-34799F476138}" srcId="{6AF8FDAE-6881-490D-948A-DC6F3F58457E}" destId="{F4160FDD-2762-4E44-8698-097B3EF4AC60}" srcOrd="2" destOrd="0" parTransId="{54C30F43-F8B9-4E08-BA6C-933CE7AC2A7A}" sibTransId="{4077A0CF-B5FA-4276-AC0C-63E52381CDB9}"/>
    <dgm:cxn modelId="{81978E26-A98D-4D63-87AB-756B9AFA5BC9}" srcId="{6AF8FDAE-6881-490D-948A-DC6F3F58457E}" destId="{9903B27C-8D50-42D3-BB1E-A29E7FB4AB67}" srcOrd="0" destOrd="0" parTransId="{2A8AF7D9-5B99-402B-AD8C-543C9FCAA1B0}" sibTransId="{E2A16832-5DAF-4DF1-9F1F-F1BF0C0414F0}"/>
    <dgm:cxn modelId="{68B956FA-FD21-4E44-88E2-61F0D32F9D47}" type="presOf" srcId="{07D83A32-F7A9-4418-A377-F324438211DE}" destId="{7F145FFD-1321-471B-9724-A9B51954C958}" srcOrd="0" destOrd="0" presId="urn:microsoft.com/office/officeart/2005/8/layout/hierarchy6"/>
    <dgm:cxn modelId="{FB4359BC-B2C2-41D4-9E4D-6BE2FD715BA3}" type="presOf" srcId="{BF8E7B62-BB97-4E74-AD6C-12716A9C6F39}" destId="{92843F07-8C06-43D2-888F-977B03172A6F}" srcOrd="0" destOrd="0" presId="urn:microsoft.com/office/officeart/2005/8/layout/hierarchy6"/>
    <dgm:cxn modelId="{E733BB17-AEBD-4131-AF35-ABE151E34CDC}" type="presOf" srcId="{9903B27C-8D50-42D3-BB1E-A29E7FB4AB67}" destId="{C26D82D3-F601-4F76-9FDE-E1AF2BBB8E79}" srcOrd="0" destOrd="0" presId="urn:microsoft.com/office/officeart/2005/8/layout/hierarchy6"/>
    <dgm:cxn modelId="{BAB6D276-6284-4165-99FB-AB5A2E7C7E29}" srcId="{3823E484-FA18-420D-9375-B5A91402E712}" destId="{07D83A32-F7A9-4418-A377-F324438211DE}" srcOrd="0" destOrd="0" parTransId="{FC28D483-F3E2-450A-B4D8-632A2A4D4ED4}" sibTransId="{987C97DB-A95E-48AF-A9C9-F697ABC54F85}"/>
    <dgm:cxn modelId="{EA0121EC-5A80-4FBF-8811-D4C639F46416}" type="presOf" srcId="{9F615D42-6A51-443C-9F1F-C85D4A1F539A}" destId="{2530FE49-A59E-409B-AEF5-FB8B9C88A45C}" srcOrd="0" destOrd="0" presId="urn:microsoft.com/office/officeart/2005/8/layout/hierarchy6"/>
    <dgm:cxn modelId="{A3673D93-B5D8-45D5-B5BA-91B14A900105}" srcId="{3823E484-FA18-420D-9375-B5A91402E712}" destId="{2E54EDE5-9D74-43F3-8EBF-0E2AB7E43BA8}" srcOrd="1" destOrd="0" parTransId="{8EC85D07-EDF2-4AA4-B79C-33C177009314}" sibTransId="{69EDFBBB-69E8-4251-B54A-A3CB0490370A}"/>
    <dgm:cxn modelId="{1C31EBE8-865E-442E-B1B7-6718C9FDF1F4}" type="presOf" srcId="{A356D3F5-1C0A-424B-9140-97E0365CA771}" destId="{707C2DDF-901E-4879-A0C6-ACF23EC0D84E}" srcOrd="0" destOrd="0" presId="urn:microsoft.com/office/officeart/2005/8/layout/hierarchy6"/>
    <dgm:cxn modelId="{186B39D5-8904-44E8-BAE5-3E4144B92D97}" type="presOf" srcId="{6AF8FDAE-6881-490D-948A-DC6F3F58457E}" destId="{40760FE0-CB37-4B5D-A1BA-0F1CCCBE9B0E}" srcOrd="0" destOrd="0" presId="urn:microsoft.com/office/officeart/2005/8/layout/hierarchy6"/>
    <dgm:cxn modelId="{661C8C63-5FAC-409B-BB9B-900FD6DC4D0F}" type="presOf" srcId="{0259CEAA-7B2A-4BDD-A7FA-7942FCB631A9}" destId="{E8E8F1DD-1CB0-44C9-B1C2-2A2CDA868ABE}" srcOrd="0" destOrd="0" presId="urn:microsoft.com/office/officeart/2005/8/layout/hierarchy6"/>
    <dgm:cxn modelId="{1A80BCE3-219F-4A22-9080-3992DE2AB13F}" type="presOf" srcId="{8EC85D07-EDF2-4AA4-B79C-33C177009314}" destId="{2C2A2EFA-125F-4EA3-BA45-2C560ECD8DE8}" srcOrd="0" destOrd="0" presId="urn:microsoft.com/office/officeart/2005/8/layout/hierarchy6"/>
    <dgm:cxn modelId="{54E36D6C-AB3F-4D5C-8FA7-C2669126025F}" type="presOf" srcId="{54C30F43-F8B9-4E08-BA6C-933CE7AC2A7A}" destId="{02D41285-3C9A-4DA3-85EB-96CA5630F4BF}" srcOrd="0" destOrd="0" presId="urn:microsoft.com/office/officeart/2005/8/layout/hierarchy6"/>
    <dgm:cxn modelId="{FF395CEC-309D-4B08-B5B1-D887A408A155}" type="presOf" srcId="{3823E484-FA18-420D-9375-B5A91402E712}" destId="{B613EEE1-8BE6-43CC-A5BD-CB1C18337285}" srcOrd="0" destOrd="0" presId="urn:microsoft.com/office/officeart/2005/8/layout/hierarchy6"/>
    <dgm:cxn modelId="{459A43A4-1420-4E0A-96FB-29C85E20E4EF}" type="presOf" srcId="{F4160FDD-2762-4E44-8698-097B3EF4AC60}" destId="{5A8E1752-B9AF-4D17-BB6D-323680194C39}" srcOrd="0" destOrd="0" presId="urn:microsoft.com/office/officeart/2005/8/layout/hierarchy6"/>
    <dgm:cxn modelId="{188F00E0-6688-4CAF-9E08-48034DA46CFC}" type="presOf" srcId="{2A8AF7D9-5B99-402B-AD8C-543C9FCAA1B0}" destId="{321AB37D-777B-4EF7-AA88-A35BEA1EDD3F}" srcOrd="0" destOrd="0" presId="urn:microsoft.com/office/officeart/2005/8/layout/hierarchy6"/>
    <dgm:cxn modelId="{596EFD59-F2DE-4FC6-A891-BBAD3CA75C92}" type="presOf" srcId="{2E54EDE5-9D74-43F3-8EBF-0E2AB7E43BA8}" destId="{C68A61BB-C8C8-4D19-9492-4CE8087218DB}" srcOrd="0" destOrd="0" presId="urn:microsoft.com/office/officeart/2005/8/layout/hierarchy6"/>
    <dgm:cxn modelId="{9E177A8A-D76E-4972-AE8D-F000ACF29871}" srcId="{3823E484-FA18-420D-9375-B5A91402E712}" destId="{28102689-2BEB-4DEE-9A60-5D62E8645152}" srcOrd="2" destOrd="0" parTransId="{0259CEAA-7B2A-4BDD-A7FA-7942FCB631A9}" sibTransId="{4F12DCC3-AC85-41FB-BF7B-E728D7734298}"/>
    <dgm:cxn modelId="{92302FE5-E84C-49FF-9128-186CA76C263A}" type="presOf" srcId="{FC28D483-F3E2-450A-B4D8-632A2A4D4ED4}" destId="{73A6F7C2-FBFA-4C0E-904E-F634C2CA28E3}" srcOrd="0" destOrd="0" presId="urn:microsoft.com/office/officeart/2005/8/layout/hierarchy6"/>
    <dgm:cxn modelId="{1D6C0974-9980-4F1C-90EF-4F6839C2ECDF}" type="presParOf" srcId="{2530FE49-A59E-409B-AEF5-FB8B9C88A45C}" destId="{CEF1A2D0-6482-4EC9-B7EE-1AA58D5A3732}" srcOrd="0" destOrd="0" presId="urn:microsoft.com/office/officeart/2005/8/layout/hierarchy6"/>
    <dgm:cxn modelId="{600A6DDE-BC41-4F7F-97C2-B1AA3BB72661}" type="presParOf" srcId="{CEF1A2D0-6482-4EC9-B7EE-1AA58D5A3732}" destId="{D840B520-2F89-4E6F-8C43-E788E8E047B7}" srcOrd="0" destOrd="0" presId="urn:microsoft.com/office/officeart/2005/8/layout/hierarchy6"/>
    <dgm:cxn modelId="{597E1573-278E-49B4-81B6-9BD32528C640}" type="presParOf" srcId="{D840B520-2F89-4E6F-8C43-E788E8E047B7}" destId="{283F4986-A5A8-450C-B5E6-CB5FA4F97449}" srcOrd="0" destOrd="0" presId="urn:microsoft.com/office/officeart/2005/8/layout/hierarchy6"/>
    <dgm:cxn modelId="{1ED7E9B7-1775-45FE-AE17-D780AE050E48}" type="presParOf" srcId="{283F4986-A5A8-450C-B5E6-CB5FA4F97449}" destId="{40760FE0-CB37-4B5D-A1BA-0F1CCCBE9B0E}" srcOrd="0" destOrd="0" presId="urn:microsoft.com/office/officeart/2005/8/layout/hierarchy6"/>
    <dgm:cxn modelId="{2643B222-01BE-4C6A-BB73-5D36C05347D2}" type="presParOf" srcId="{283F4986-A5A8-450C-B5E6-CB5FA4F97449}" destId="{C9EF1367-C832-4D1A-9110-84AAB214106C}" srcOrd="1" destOrd="0" presId="urn:microsoft.com/office/officeart/2005/8/layout/hierarchy6"/>
    <dgm:cxn modelId="{E1061747-1C38-4B98-BA70-BD3AD2DFBC62}" type="presParOf" srcId="{C9EF1367-C832-4D1A-9110-84AAB214106C}" destId="{321AB37D-777B-4EF7-AA88-A35BEA1EDD3F}" srcOrd="0" destOrd="0" presId="urn:microsoft.com/office/officeart/2005/8/layout/hierarchy6"/>
    <dgm:cxn modelId="{41C221D5-C771-44AD-AE05-D290D83D0BEE}" type="presParOf" srcId="{C9EF1367-C832-4D1A-9110-84AAB214106C}" destId="{6B48EAB6-8292-4B75-AA70-6E22363FD50B}" srcOrd="1" destOrd="0" presId="urn:microsoft.com/office/officeart/2005/8/layout/hierarchy6"/>
    <dgm:cxn modelId="{162B5410-DF15-486B-AD57-C6599AA29B7D}" type="presParOf" srcId="{6B48EAB6-8292-4B75-AA70-6E22363FD50B}" destId="{C26D82D3-F601-4F76-9FDE-E1AF2BBB8E79}" srcOrd="0" destOrd="0" presId="urn:microsoft.com/office/officeart/2005/8/layout/hierarchy6"/>
    <dgm:cxn modelId="{E7724873-3E8A-402F-9BF9-473446094AF5}" type="presParOf" srcId="{6B48EAB6-8292-4B75-AA70-6E22363FD50B}" destId="{D31A5776-B5C1-4B6C-B2EB-26E936EB0DBB}" srcOrd="1" destOrd="0" presId="urn:microsoft.com/office/officeart/2005/8/layout/hierarchy6"/>
    <dgm:cxn modelId="{C6F7BD81-10CA-4E2C-AB5B-B90D52C26478}" type="presParOf" srcId="{C9EF1367-C832-4D1A-9110-84AAB214106C}" destId="{707C2DDF-901E-4879-A0C6-ACF23EC0D84E}" srcOrd="2" destOrd="0" presId="urn:microsoft.com/office/officeart/2005/8/layout/hierarchy6"/>
    <dgm:cxn modelId="{05B0A1DB-BD6B-44F0-BA6A-08DA2CF082B2}" type="presParOf" srcId="{C9EF1367-C832-4D1A-9110-84AAB214106C}" destId="{87FB463C-09FA-4A2B-B2E9-34DB3B65A29C}" srcOrd="3" destOrd="0" presId="urn:microsoft.com/office/officeart/2005/8/layout/hierarchy6"/>
    <dgm:cxn modelId="{5B5E34F1-DE30-4AED-B78F-70AFB721ED4A}" type="presParOf" srcId="{87FB463C-09FA-4A2B-B2E9-34DB3B65A29C}" destId="{B613EEE1-8BE6-43CC-A5BD-CB1C18337285}" srcOrd="0" destOrd="0" presId="urn:microsoft.com/office/officeart/2005/8/layout/hierarchy6"/>
    <dgm:cxn modelId="{DF45D9FC-8946-49C5-864D-B56E55C4A870}" type="presParOf" srcId="{87FB463C-09FA-4A2B-B2E9-34DB3B65A29C}" destId="{D9BAD360-5B6D-4CD6-8CEE-F7656A5110E8}" srcOrd="1" destOrd="0" presId="urn:microsoft.com/office/officeart/2005/8/layout/hierarchy6"/>
    <dgm:cxn modelId="{2041A191-1030-4DA3-8D52-122B2819A029}" type="presParOf" srcId="{D9BAD360-5B6D-4CD6-8CEE-F7656A5110E8}" destId="{73A6F7C2-FBFA-4C0E-904E-F634C2CA28E3}" srcOrd="0" destOrd="0" presId="urn:microsoft.com/office/officeart/2005/8/layout/hierarchy6"/>
    <dgm:cxn modelId="{578EF843-D29B-46A9-B4DA-AC20E96C3269}" type="presParOf" srcId="{D9BAD360-5B6D-4CD6-8CEE-F7656A5110E8}" destId="{B5D7E80E-9686-4F6F-8789-43B01FAB6942}" srcOrd="1" destOrd="0" presId="urn:microsoft.com/office/officeart/2005/8/layout/hierarchy6"/>
    <dgm:cxn modelId="{CADF63F4-6B5B-4B29-A4F0-98D4E522343C}" type="presParOf" srcId="{B5D7E80E-9686-4F6F-8789-43B01FAB6942}" destId="{7F145FFD-1321-471B-9724-A9B51954C958}" srcOrd="0" destOrd="0" presId="urn:microsoft.com/office/officeart/2005/8/layout/hierarchy6"/>
    <dgm:cxn modelId="{EBD5592F-B143-4120-97B7-F6C899798349}" type="presParOf" srcId="{B5D7E80E-9686-4F6F-8789-43B01FAB6942}" destId="{27583D31-83FC-46F7-92BB-CB12568F0079}" srcOrd="1" destOrd="0" presId="urn:microsoft.com/office/officeart/2005/8/layout/hierarchy6"/>
    <dgm:cxn modelId="{E9860C40-B6EB-4BE4-8C35-A5478F6D534D}" type="presParOf" srcId="{D9BAD360-5B6D-4CD6-8CEE-F7656A5110E8}" destId="{2C2A2EFA-125F-4EA3-BA45-2C560ECD8DE8}" srcOrd="2" destOrd="0" presId="urn:microsoft.com/office/officeart/2005/8/layout/hierarchy6"/>
    <dgm:cxn modelId="{511DC43D-5C3A-4757-B1AE-1B7A13C3563B}" type="presParOf" srcId="{D9BAD360-5B6D-4CD6-8CEE-F7656A5110E8}" destId="{4403CD47-45A0-4AF0-855D-9DC94EA567C2}" srcOrd="3" destOrd="0" presId="urn:microsoft.com/office/officeart/2005/8/layout/hierarchy6"/>
    <dgm:cxn modelId="{193B966B-4AC0-49AE-A186-2B69825A6B1F}" type="presParOf" srcId="{4403CD47-45A0-4AF0-855D-9DC94EA567C2}" destId="{C68A61BB-C8C8-4D19-9492-4CE8087218DB}" srcOrd="0" destOrd="0" presId="urn:microsoft.com/office/officeart/2005/8/layout/hierarchy6"/>
    <dgm:cxn modelId="{3D68C394-0F71-4868-BA88-0CAFC47F5CC9}" type="presParOf" srcId="{4403CD47-45A0-4AF0-855D-9DC94EA567C2}" destId="{9D3B4B9A-D024-408B-9D23-74F3306BC480}" srcOrd="1" destOrd="0" presId="urn:microsoft.com/office/officeart/2005/8/layout/hierarchy6"/>
    <dgm:cxn modelId="{33385724-BC11-444E-AB7E-585758FF555C}" type="presParOf" srcId="{D9BAD360-5B6D-4CD6-8CEE-F7656A5110E8}" destId="{E8E8F1DD-1CB0-44C9-B1C2-2A2CDA868ABE}" srcOrd="4" destOrd="0" presId="urn:microsoft.com/office/officeart/2005/8/layout/hierarchy6"/>
    <dgm:cxn modelId="{04F92724-AF97-4BD0-9E94-C3E0BE2347C1}" type="presParOf" srcId="{D9BAD360-5B6D-4CD6-8CEE-F7656A5110E8}" destId="{A49BE435-0A5D-4AAA-A59B-269FE0FE0964}" srcOrd="5" destOrd="0" presId="urn:microsoft.com/office/officeart/2005/8/layout/hierarchy6"/>
    <dgm:cxn modelId="{49A1D27D-1124-4795-9E7E-8FD36DC3AE17}" type="presParOf" srcId="{A49BE435-0A5D-4AAA-A59B-269FE0FE0964}" destId="{0B44A641-B452-4862-BC7A-6985A30F6E72}" srcOrd="0" destOrd="0" presId="urn:microsoft.com/office/officeart/2005/8/layout/hierarchy6"/>
    <dgm:cxn modelId="{742A2213-5280-44B5-82AA-BA6A79BC576C}" type="presParOf" srcId="{A49BE435-0A5D-4AAA-A59B-269FE0FE0964}" destId="{564DADA9-6114-40FE-A6D6-89916894C17A}" srcOrd="1" destOrd="0" presId="urn:microsoft.com/office/officeart/2005/8/layout/hierarchy6"/>
    <dgm:cxn modelId="{9692E1C0-674D-453E-BC7C-27337ED6A113}" type="presParOf" srcId="{D9BAD360-5B6D-4CD6-8CEE-F7656A5110E8}" destId="{F185CD19-95FB-4165-86AC-EC7C031F32F4}" srcOrd="6" destOrd="0" presId="urn:microsoft.com/office/officeart/2005/8/layout/hierarchy6"/>
    <dgm:cxn modelId="{80EC4E05-D90A-4FA3-9FFE-E686201AF0D1}" type="presParOf" srcId="{D9BAD360-5B6D-4CD6-8CEE-F7656A5110E8}" destId="{54488FE3-6587-4835-8F91-DF2DA503D715}" srcOrd="7" destOrd="0" presId="urn:microsoft.com/office/officeart/2005/8/layout/hierarchy6"/>
    <dgm:cxn modelId="{BB8111BB-3C07-449D-827B-6E9BE62DA47C}" type="presParOf" srcId="{54488FE3-6587-4835-8F91-DF2DA503D715}" destId="{92843F07-8C06-43D2-888F-977B03172A6F}" srcOrd="0" destOrd="0" presId="urn:microsoft.com/office/officeart/2005/8/layout/hierarchy6"/>
    <dgm:cxn modelId="{2BB54B09-4E3F-4140-88B6-32E6001388CE}" type="presParOf" srcId="{54488FE3-6587-4835-8F91-DF2DA503D715}" destId="{94D57B4D-AA5D-4191-ABE2-8A08EFAE6DE8}" srcOrd="1" destOrd="0" presId="urn:microsoft.com/office/officeart/2005/8/layout/hierarchy6"/>
    <dgm:cxn modelId="{443EB701-C2C1-4195-9CB2-72ABD49F943A}" type="presParOf" srcId="{C9EF1367-C832-4D1A-9110-84AAB214106C}" destId="{02D41285-3C9A-4DA3-85EB-96CA5630F4BF}" srcOrd="4" destOrd="0" presId="urn:microsoft.com/office/officeart/2005/8/layout/hierarchy6"/>
    <dgm:cxn modelId="{735007EA-4285-44BE-A4BE-F6930B2DC282}" type="presParOf" srcId="{C9EF1367-C832-4D1A-9110-84AAB214106C}" destId="{EA92024F-0574-4A83-9A4F-12F36C28C334}" srcOrd="5" destOrd="0" presId="urn:microsoft.com/office/officeart/2005/8/layout/hierarchy6"/>
    <dgm:cxn modelId="{18B899DC-98CB-426C-97F9-712CCA73558E}" type="presParOf" srcId="{EA92024F-0574-4A83-9A4F-12F36C28C334}" destId="{5A8E1752-B9AF-4D17-BB6D-323680194C39}" srcOrd="0" destOrd="0" presId="urn:microsoft.com/office/officeart/2005/8/layout/hierarchy6"/>
    <dgm:cxn modelId="{863848AE-DCE7-4664-88B4-6D31242F9013}" type="presParOf" srcId="{EA92024F-0574-4A83-9A4F-12F36C28C334}" destId="{8B18E4F1-1512-48A2-A605-AC93FF47A81F}" srcOrd="1" destOrd="0" presId="urn:microsoft.com/office/officeart/2005/8/layout/hierarchy6"/>
    <dgm:cxn modelId="{6A6BA8DC-453C-45D0-ACA6-5DB8F46A730C}" type="presParOf" srcId="{2530FE49-A59E-409B-AEF5-FB8B9C88A45C}" destId="{A3865EAF-0DEF-4C63-A755-8EAEF0A9B874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A85138-D3AF-479C-9EB3-513E15EF841B}">
      <dsp:nvSpPr>
        <dsp:cNvPr id="0" name=""/>
        <dsp:cNvSpPr/>
      </dsp:nvSpPr>
      <dsp:spPr>
        <a:xfrm>
          <a:off x="0" y="1296144"/>
          <a:ext cx="7128792" cy="1728192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11146C-5A52-4C59-8256-84B6E82245C7}">
      <dsp:nvSpPr>
        <dsp:cNvPr id="0" name=""/>
        <dsp:cNvSpPr/>
      </dsp:nvSpPr>
      <dsp:spPr>
        <a:xfrm>
          <a:off x="3211" y="0"/>
          <a:ext cx="1544455" cy="1728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b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900" kern="1200" dirty="0" smtClean="0"/>
            <a:t>1997</a:t>
          </a:r>
          <a:r>
            <a:rPr lang="zh-CN" altLang="en-US" sz="1900" kern="1200" dirty="0" smtClean="0"/>
            <a:t>年成立“北京文献编目数据中心”</a:t>
          </a:r>
          <a:endParaRPr lang="zh-CN" altLang="en-US" sz="1900" kern="1200" dirty="0"/>
        </a:p>
      </dsp:txBody>
      <dsp:txXfrm>
        <a:off x="3211" y="0"/>
        <a:ext cx="1544455" cy="1728192"/>
      </dsp:txXfrm>
    </dsp:sp>
    <dsp:sp modelId="{703B186D-36DA-4DE2-B56A-97A3CA6ACE68}">
      <dsp:nvSpPr>
        <dsp:cNvPr id="0" name=""/>
        <dsp:cNvSpPr/>
      </dsp:nvSpPr>
      <dsp:spPr>
        <a:xfrm>
          <a:off x="559414" y="1944216"/>
          <a:ext cx="432048" cy="4320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27AF8C-9523-463D-8ADF-47473A13DFE4}">
      <dsp:nvSpPr>
        <dsp:cNvPr id="0" name=""/>
        <dsp:cNvSpPr/>
      </dsp:nvSpPr>
      <dsp:spPr>
        <a:xfrm>
          <a:off x="1624889" y="2592288"/>
          <a:ext cx="1544455" cy="1728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900" kern="1200" dirty="0" smtClean="0"/>
            <a:t>2003</a:t>
          </a:r>
          <a:r>
            <a:rPr lang="zh-CN" altLang="en-US" sz="1900" kern="1200" dirty="0" smtClean="0"/>
            <a:t>年成立“北京市文献联合编目中心”</a:t>
          </a:r>
          <a:endParaRPr lang="zh-CN" altLang="en-US" sz="1900" kern="1200" dirty="0"/>
        </a:p>
      </dsp:txBody>
      <dsp:txXfrm>
        <a:off x="1624889" y="2592288"/>
        <a:ext cx="1544455" cy="1728192"/>
      </dsp:txXfrm>
    </dsp:sp>
    <dsp:sp modelId="{FB8B72EA-39C0-478B-8761-A1B37A97C41D}">
      <dsp:nvSpPr>
        <dsp:cNvPr id="0" name=""/>
        <dsp:cNvSpPr/>
      </dsp:nvSpPr>
      <dsp:spPr>
        <a:xfrm>
          <a:off x="2181093" y="1944216"/>
          <a:ext cx="432048" cy="4320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FDF151-7907-4074-AC44-828C2EDF0A4F}">
      <dsp:nvSpPr>
        <dsp:cNvPr id="0" name=""/>
        <dsp:cNvSpPr/>
      </dsp:nvSpPr>
      <dsp:spPr>
        <a:xfrm>
          <a:off x="3246567" y="0"/>
          <a:ext cx="1544455" cy="1728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b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900" kern="1200" dirty="0" smtClean="0"/>
            <a:t>2006</a:t>
          </a:r>
          <a:r>
            <a:rPr lang="zh-CN" altLang="en-US" sz="1900" kern="1200" dirty="0" smtClean="0"/>
            <a:t>年开发“智慧</a:t>
          </a:r>
          <a:r>
            <a:rPr lang="en-US" altLang="zh-CN" sz="1900" kern="1200" dirty="0" smtClean="0"/>
            <a:t>2000</a:t>
          </a:r>
          <a:r>
            <a:rPr lang="zh-CN" altLang="en-US" sz="1900" kern="1200" dirty="0" smtClean="0"/>
            <a:t>联合编目系统上线”</a:t>
          </a:r>
          <a:endParaRPr lang="zh-CN" altLang="en-US" sz="1900" kern="1200" dirty="0"/>
        </a:p>
      </dsp:txBody>
      <dsp:txXfrm>
        <a:off x="3246567" y="0"/>
        <a:ext cx="1544455" cy="1728192"/>
      </dsp:txXfrm>
    </dsp:sp>
    <dsp:sp modelId="{D0D469CC-FEDD-4925-9A57-DB6F6CF420C8}">
      <dsp:nvSpPr>
        <dsp:cNvPr id="0" name=""/>
        <dsp:cNvSpPr/>
      </dsp:nvSpPr>
      <dsp:spPr>
        <a:xfrm>
          <a:off x="3802771" y="1944216"/>
          <a:ext cx="432048" cy="4320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75D491-981E-47A6-90C6-1D1EEFAEA29C}">
      <dsp:nvSpPr>
        <dsp:cNvPr id="0" name=""/>
        <dsp:cNvSpPr/>
      </dsp:nvSpPr>
      <dsp:spPr>
        <a:xfrm>
          <a:off x="4868246" y="2592288"/>
          <a:ext cx="1544455" cy="17281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900" kern="1200" dirty="0" smtClean="0"/>
            <a:t>2017</a:t>
          </a:r>
          <a:r>
            <a:rPr lang="zh-CN" altLang="en-US" sz="1900" kern="1200" dirty="0" smtClean="0"/>
            <a:t>年切换</a:t>
          </a:r>
          <a:r>
            <a:rPr lang="en-US" altLang="zh-CN" sz="1900" kern="1200" dirty="0" smtClean="0"/>
            <a:t>Aleph500</a:t>
          </a:r>
          <a:r>
            <a:rPr lang="zh-CN" altLang="en-US" sz="1900" kern="1200" dirty="0" smtClean="0"/>
            <a:t>系统</a:t>
          </a:r>
          <a:endParaRPr lang="zh-CN" altLang="en-US" sz="1900" kern="1200" dirty="0"/>
        </a:p>
      </dsp:txBody>
      <dsp:txXfrm>
        <a:off x="4868246" y="2592288"/>
        <a:ext cx="1544455" cy="1728192"/>
      </dsp:txXfrm>
    </dsp:sp>
    <dsp:sp modelId="{22DC8565-5661-45CC-8DB9-FB82F75B604F}">
      <dsp:nvSpPr>
        <dsp:cNvPr id="0" name=""/>
        <dsp:cNvSpPr/>
      </dsp:nvSpPr>
      <dsp:spPr>
        <a:xfrm>
          <a:off x="5424449" y="1944216"/>
          <a:ext cx="432048" cy="4320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760FE0-CB37-4B5D-A1BA-0F1CCCBE9B0E}">
      <dsp:nvSpPr>
        <dsp:cNvPr id="0" name=""/>
        <dsp:cNvSpPr/>
      </dsp:nvSpPr>
      <dsp:spPr>
        <a:xfrm>
          <a:off x="2465131" y="309139"/>
          <a:ext cx="1262425" cy="8416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领导小组</a:t>
          </a:r>
          <a:endParaRPr lang="zh-CN" altLang="en-US" sz="2000" kern="1200" dirty="0"/>
        </a:p>
      </dsp:txBody>
      <dsp:txXfrm>
        <a:off x="2489781" y="333789"/>
        <a:ext cx="1213125" cy="792316"/>
      </dsp:txXfrm>
    </dsp:sp>
    <dsp:sp modelId="{321AB37D-777B-4EF7-AA88-A35BEA1EDD3F}">
      <dsp:nvSpPr>
        <dsp:cNvPr id="0" name=""/>
        <dsp:cNvSpPr/>
      </dsp:nvSpPr>
      <dsp:spPr>
        <a:xfrm>
          <a:off x="1455190" y="1150756"/>
          <a:ext cx="1641153" cy="336646"/>
        </a:xfrm>
        <a:custGeom>
          <a:avLst/>
          <a:gdLst/>
          <a:ahLst/>
          <a:cxnLst/>
          <a:rect l="0" t="0" r="0" b="0"/>
          <a:pathLst>
            <a:path>
              <a:moveTo>
                <a:pt x="1641153" y="0"/>
              </a:moveTo>
              <a:lnTo>
                <a:pt x="1641153" y="168323"/>
              </a:lnTo>
              <a:lnTo>
                <a:pt x="0" y="168323"/>
              </a:lnTo>
              <a:lnTo>
                <a:pt x="0" y="336646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6D82D3-F601-4F76-9FDE-E1AF2BBB8E79}">
      <dsp:nvSpPr>
        <dsp:cNvPr id="0" name=""/>
        <dsp:cNvSpPr/>
      </dsp:nvSpPr>
      <dsp:spPr>
        <a:xfrm>
          <a:off x="823978" y="1487403"/>
          <a:ext cx="1262425" cy="8416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工作协调组</a:t>
          </a:r>
          <a:endParaRPr lang="zh-CN" altLang="en-US" sz="2000" kern="1200" dirty="0"/>
        </a:p>
      </dsp:txBody>
      <dsp:txXfrm>
        <a:off x="848628" y="1512053"/>
        <a:ext cx="1213125" cy="792316"/>
      </dsp:txXfrm>
    </dsp:sp>
    <dsp:sp modelId="{707C2DDF-901E-4879-A0C6-ACF23EC0D84E}">
      <dsp:nvSpPr>
        <dsp:cNvPr id="0" name=""/>
        <dsp:cNvSpPr/>
      </dsp:nvSpPr>
      <dsp:spPr>
        <a:xfrm>
          <a:off x="3050624" y="1150756"/>
          <a:ext cx="91440" cy="33664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6646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13EEE1-8BE6-43CC-A5BD-CB1C18337285}">
      <dsp:nvSpPr>
        <dsp:cNvPr id="0" name=""/>
        <dsp:cNvSpPr/>
      </dsp:nvSpPr>
      <dsp:spPr>
        <a:xfrm>
          <a:off x="2465131" y="1487403"/>
          <a:ext cx="1262425" cy="8416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书目数据组</a:t>
          </a:r>
          <a:endParaRPr lang="zh-CN" altLang="en-US" sz="2000" kern="1200" dirty="0"/>
        </a:p>
      </dsp:txBody>
      <dsp:txXfrm>
        <a:off x="2489781" y="1512053"/>
        <a:ext cx="1213125" cy="792316"/>
      </dsp:txXfrm>
    </dsp:sp>
    <dsp:sp modelId="{73A6F7C2-FBFA-4C0E-904E-F634C2CA28E3}">
      <dsp:nvSpPr>
        <dsp:cNvPr id="0" name=""/>
        <dsp:cNvSpPr/>
      </dsp:nvSpPr>
      <dsp:spPr>
        <a:xfrm>
          <a:off x="634614" y="2329020"/>
          <a:ext cx="2461729" cy="336646"/>
        </a:xfrm>
        <a:custGeom>
          <a:avLst/>
          <a:gdLst/>
          <a:ahLst/>
          <a:cxnLst/>
          <a:rect l="0" t="0" r="0" b="0"/>
          <a:pathLst>
            <a:path>
              <a:moveTo>
                <a:pt x="2461729" y="0"/>
              </a:moveTo>
              <a:lnTo>
                <a:pt x="2461729" y="168323"/>
              </a:lnTo>
              <a:lnTo>
                <a:pt x="0" y="168323"/>
              </a:lnTo>
              <a:lnTo>
                <a:pt x="0" y="336646"/>
              </a:lnTo>
            </a:path>
          </a:pathLst>
        </a:custGeom>
        <a:noFill/>
        <a:ln w="4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145FFD-1321-471B-9724-A9B51954C958}">
      <dsp:nvSpPr>
        <dsp:cNvPr id="0" name=""/>
        <dsp:cNvSpPr/>
      </dsp:nvSpPr>
      <dsp:spPr>
        <a:xfrm>
          <a:off x="3401" y="2665667"/>
          <a:ext cx="1262425" cy="8416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联编工作组</a:t>
          </a:r>
          <a:endParaRPr lang="zh-CN" altLang="en-US" sz="2000" kern="1200" dirty="0"/>
        </a:p>
      </dsp:txBody>
      <dsp:txXfrm>
        <a:off x="28051" y="2690317"/>
        <a:ext cx="1213125" cy="792316"/>
      </dsp:txXfrm>
    </dsp:sp>
    <dsp:sp modelId="{2C2A2EFA-125F-4EA3-BA45-2C560ECD8DE8}">
      <dsp:nvSpPr>
        <dsp:cNvPr id="0" name=""/>
        <dsp:cNvSpPr/>
      </dsp:nvSpPr>
      <dsp:spPr>
        <a:xfrm>
          <a:off x="2275767" y="2329020"/>
          <a:ext cx="820576" cy="336646"/>
        </a:xfrm>
        <a:custGeom>
          <a:avLst/>
          <a:gdLst/>
          <a:ahLst/>
          <a:cxnLst/>
          <a:rect l="0" t="0" r="0" b="0"/>
          <a:pathLst>
            <a:path>
              <a:moveTo>
                <a:pt x="820576" y="0"/>
              </a:moveTo>
              <a:lnTo>
                <a:pt x="820576" y="168323"/>
              </a:lnTo>
              <a:lnTo>
                <a:pt x="0" y="168323"/>
              </a:lnTo>
              <a:lnTo>
                <a:pt x="0" y="336646"/>
              </a:lnTo>
            </a:path>
          </a:pathLst>
        </a:custGeom>
        <a:noFill/>
        <a:ln w="4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8A61BB-C8C8-4D19-9492-4CE8087218DB}">
      <dsp:nvSpPr>
        <dsp:cNvPr id="0" name=""/>
        <dsp:cNvSpPr/>
      </dsp:nvSpPr>
      <dsp:spPr>
        <a:xfrm>
          <a:off x="1644554" y="2665667"/>
          <a:ext cx="1262425" cy="8416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数据编辑组</a:t>
          </a:r>
          <a:endParaRPr lang="zh-CN" altLang="en-US" sz="2000" kern="1200" dirty="0"/>
        </a:p>
      </dsp:txBody>
      <dsp:txXfrm>
        <a:off x="1669204" y="2690317"/>
        <a:ext cx="1213125" cy="792316"/>
      </dsp:txXfrm>
    </dsp:sp>
    <dsp:sp modelId="{E8E8F1DD-1CB0-44C9-B1C2-2A2CDA868ABE}">
      <dsp:nvSpPr>
        <dsp:cNvPr id="0" name=""/>
        <dsp:cNvSpPr/>
      </dsp:nvSpPr>
      <dsp:spPr>
        <a:xfrm>
          <a:off x="3096344" y="2329020"/>
          <a:ext cx="820576" cy="3366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323"/>
              </a:lnTo>
              <a:lnTo>
                <a:pt x="820576" y="168323"/>
              </a:lnTo>
              <a:lnTo>
                <a:pt x="820576" y="336646"/>
              </a:lnTo>
            </a:path>
          </a:pathLst>
        </a:custGeom>
        <a:noFill/>
        <a:ln w="4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44A641-B452-4862-BC7A-6985A30F6E72}">
      <dsp:nvSpPr>
        <dsp:cNvPr id="0" name=""/>
        <dsp:cNvSpPr/>
      </dsp:nvSpPr>
      <dsp:spPr>
        <a:xfrm>
          <a:off x="3285707" y="2665667"/>
          <a:ext cx="1262425" cy="8416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联编中心主任组</a:t>
          </a:r>
          <a:endParaRPr lang="zh-CN" altLang="en-US" sz="2000" kern="1200" dirty="0"/>
        </a:p>
      </dsp:txBody>
      <dsp:txXfrm>
        <a:off x="3310357" y="2690317"/>
        <a:ext cx="1213125" cy="792316"/>
      </dsp:txXfrm>
    </dsp:sp>
    <dsp:sp modelId="{F185CD19-95FB-4165-86AC-EC7C031F32F4}">
      <dsp:nvSpPr>
        <dsp:cNvPr id="0" name=""/>
        <dsp:cNvSpPr/>
      </dsp:nvSpPr>
      <dsp:spPr>
        <a:xfrm>
          <a:off x="3096344" y="2329020"/>
          <a:ext cx="2461729" cy="3366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323"/>
              </a:lnTo>
              <a:lnTo>
                <a:pt x="2461729" y="168323"/>
              </a:lnTo>
              <a:lnTo>
                <a:pt x="2461729" y="336646"/>
              </a:lnTo>
            </a:path>
          </a:pathLst>
        </a:custGeom>
        <a:noFill/>
        <a:ln w="4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843F07-8C06-43D2-888F-977B03172A6F}">
      <dsp:nvSpPr>
        <dsp:cNvPr id="0" name=""/>
        <dsp:cNvSpPr/>
      </dsp:nvSpPr>
      <dsp:spPr>
        <a:xfrm>
          <a:off x="4926860" y="2665667"/>
          <a:ext cx="1262425" cy="8416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数据质量监控组</a:t>
          </a:r>
          <a:endParaRPr lang="zh-CN" altLang="en-US" sz="2000" kern="1200" dirty="0"/>
        </a:p>
      </dsp:txBody>
      <dsp:txXfrm>
        <a:off x="4951510" y="2690317"/>
        <a:ext cx="1213125" cy="792316"/>
      </dsp:txXfrm>
    </dsp:sp>
    <dsp:sp modelId="{02D41285-3C9A-4DA3-85EB-96CA5630F4BF}">
      <dsp:nvSpPr>
        <dsp:cNvPr id="0" name=""/>
        <dsp:cNvSpPr/>
      </dsp:nvSpPr>
      <dsp:spPr>
        <a:xfrm>
          <a:off x="3096344" y="1150756"/>
          <a:ext cx="1641153" cy="3366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323"/>
              </a:lnTo>
              <a:lnTo>
                <a:pt x="1641153" y="168323"/>
              </a:lnTo>
              <a:lnTo>
                <a:pt x="1641153" y="336646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E1752-B9AF-4D17-BB6D-323680194C39}">
      <dsp:nvSpPr>
        <dsp:cNvPr id="0" name=""/>
        <dsp:cNvSpPr/>
      </dsp:nvSpPr>
      <dsp:spPr>
        <a:xfrm>
          <a:off x="4106284" y="1487403"/>
          <a:ext cx="1262425" cy="8416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技术服务组</a:t>
          </a:r>
          <a:endParaRPr lang="zh-CN" altLang="en-US" sz="2000" kern="1200" dirty="0"/>
        </a:p>
      </dsp:txBody>
      <dsp:txXfrm>
        <a:off x="4130934" y="1512053"/>
        <a:ext cx="1213125" cy="79231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760FE0-CB37-4B5D-A1BA-0F1CCCBE9B0E}">
      <dsp:nvSpPr>
        <dsp:cNvPr id="0" name=""/>
        <dsp:cNvSpPr/>
      </dsp:nvSpPr>
      <dsp:spPr>
        <a:xfrm>
          <a:off x="2107701" y="444035"/>
          <a:ext cx="1079381" cy="7195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kern="1200" dirty="0" smtClean="0"/>
            <a:t>领导小组</a:t>
          </a:r>
          <a:endParaRPr lang="zh-CN" altLang="en-US" sz="1700" kern="1200" dirty="0"/>
        </a:p>
      </dsp:txBody>
      <dsp:txXfrm>
        <a:off x="2128777" y="465111"/>
        <a:ext cx="1037229" cy="677435"/>
      </dsp:txXfrm>
    </dsp:sp>
    <dsp:sp modelId="{321AB37D-777B-4EF7-AA88-A35BEA1EDD3F}">
      <dsp:nvSpPr>
        <dsp:cNvPr id="0" name=""/>
        <dsp:cNvSpPr/>
      </dsp:nvSpPr>
      <dsp:spPr>
        <a:xfrm>
          <a:off x="1244196" y="1163622"/>
          <a:ext cx="1403195" cy="287834"/>
        </a:xfrm>
        <a:custGeom>
          <a:avLst/>
          <a:gdLst/>
          <a:ahLst/>
          <a:cxnLst/>
          <a:rect l="0" t="0" r="0" b="0"/>
          <a:pathLst>
            <a:path>
              <a:moveTo>
                <a:pt x="1403195" y="0"/>
              </a:moveTo>
              <a:lnTo>
                <a:pt x="1403195" y="143917"/>
              </a:lnTo>
              <a:lnTo>
                <a:pt x="0" y="143917"/>
              </a:lnTo>
              <a:lnTo>
                <a:pt x="0" y="287834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6D82D3-F601-4F76-9FDE-E1AF2BBB8E79}">
      <dsp:nvSpPr>
        <dsp:cNvPr id="0" name=""/>
        <dsp:cNvSpPr/>
      </dsp:nvSpPr>
      <dsp:spPr>
        <a:xfrm>
          <a:off x="704506" y="1451457"/>
          <a:ext cx="1079381" cy="7195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rgbClr val="002060">
              <a:alpha val="83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kern="1200" dirty="0" smtClean="0">
              <a:solidFill>
                <a:srgbClr val="00B0F0"/>
              </a:solidFill>
            </a:rPr>
            <a:t>工作协调小组</a:t>
          </a:r>
          <a:endParaRPr lang="zh-CN" altLang="en-US" sz="1700" kern="1200" dirty="0">
            <a:solidFill>
              <a:srgbClr val="00B0F0"/>
            </a:solidFill>
          </a:endParaRPr>
        </a:p>
      </dsp:txBody>
      <dsp:txXfrm>
        <a:off x="725582" y="1472533"/>
        <a:ext cx="1037229" cy="677435"/>
      </dsp:txXfrm>
    </dsp:sp>
    <dsp:sp modelId="{707C2DDF-901E-4879-A0C6-ACF23EC0D84E}">
      <dsp:nvSpPr>
        <dsp:cNvPr id="0" name=""/>
        <dsp:cNvSpPr/>
      </dsp:nvSpPr>
      <dsp:spPr>
        <a:xfrm>
          <a:off x="2601671" y="1163622"/>
          <a:ext cx="91440" cy="28783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7834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13EEE1-8BE6-43CC-A5BD-CB1C18337285}">
      <dsp:nvSpPr>
        <dsp:cNvPr id="0" name=""/>
        <dsp:cNvSpPr/>
      </dsp:nvSpPr>
      <dsp:spPr>
        <a:xfrm>
          <a:off x="2107701" y="1451457"/>
          <a:ext cx="1079381" cy="7195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kern="1200" dirty="0" smtClean="0"/>
            <a:t>书目数据组</a:t>
          </a:r>
          <a:endParaRPr lang="zh-CN" altLang="en-US" sz="1700" kern="1200" dirty="0"/>
        </a:p>
      </dsp:txBody>
      <dsp:txXfrm>
        <a:off x="2128777" y="1472533"/>
        <a:ext cx="1037229" cy="677435"/>
      </dsp:txXfrm>
    </dsp:sp>
    <dsp:sp modelId="{73A6F7C2-FBFA-4C0E-904E-F634C2CA28E3}">
      <dsp:nvSpPr>
        <dsp:cNvPr id="0" name=""/>
        <dsp:cNvSpPr/>
      </dsp:nvSpPr>
      <dsp:spPr>
        <a:xfrm>
          <a:off x="542599" y="2171044"/>
          <a:ext cx="2104792" cy="287834"/>
        </a:xfrm>
        <a:custGeom>
          <a:avLst/>
          <a:gdLst/>
          <a:ahLst/>
          <a:cxnLst/>
          <a:rect l="0" t="0" r="0" b="0"/>
          <a:pathLst>
            <a:path>
              <a:moveTo>
                <a:pt x="2104792" y="0"/>
              </a:moveTo>
              <a:lnTo>
                <a:pt x="2104792" y="143917"/>
              </a:lnTo>
              <a:lnTo>
                <a:pt x="0" y="143917"/>
              </a:lnTo>
              <a:lnTo>
                <a:pt x="0" y="287834"/>
              </a:lnTo>
            </a:path>
          </a:pathLst>
        </a:custGeom>
        <a:noFill/>
        <a:ln w="4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145FFD-1321-471B-9724-A9B51954C958}">
      <dsp:nvSpPr>
        <dsp:cNvPr id="0" name=""/>
        <dsp:cNvSpPr/>
      </dsp:nvSpPr>
      <dsp:spPr>
        <a:xfrm>
          <a:off x="2908" y="2458879"/>
          <a:ext cx="1079381" cy="7195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kern="1200" dirty="0" smtClean="0">
              <a:solidFill>
                <a:srgbClr val="00B0F0"/>
              </a:solidFill>
            </a:rPr>
            <a:t>联编工作组</a:t>
          </a:r>
          <a:endParaRPr lang="zh-CN" altLang="en-US" sz="1700" kern="1200" dirty="0">
            <a:solidFill>
              <a:srgbClr val="00B0F0"/>
            </a:solidFill>
          </a:endParaRPr>
        </a:p>
      </dsp:txBody>
      <dsp:txXfrm>
        <a:off x="23984" y="2479955"/>
        <a:ext cx="1037229" cy="677435"/>
      </dsp:txXfrm>
    </dsp:sp>
    <dsp:sp modelId="{2C2A2EFA-125F-4EA3-BA45-2C560ECD8DE8}">
      <dsp:nvSpPr>
        <dsp:cNvPr id="0" name=""/>
        <dsp:cNvSpPr/>
      </dsp:nvSpPr>
      <dsp:spPr>
        <a:xfrm>
          <a:off x="1945794" y="2171044"/>
          <a:ext cx="701597" cy="287834"/>
        </a:xfrm>
        <a:custGeom>
          <a:avLst/>
          <a:gdLst/>
          <a:ahLst/>
          <a:cxnLst/>
          <a:rect l="0" t="0" r="0" b="0"/>
          <a:pathLst>
            <a:path>
              <a:moveTo>
                <a:pt x="701597" y="0"/>
              </a:moveTo>
              <a:lnTo>
                <a:pt x="701597" y="143917"/>
              </a:lnTo>
              <a:lnTo>
                <a:pt x="0" y="143917"/>
              </a:lnTo>
              <a:lnTo>
                <a:pt x="0" y="287834"/>
              </a:lnTo>
            </a:path>
          </a:pathLst>
        </a:custGeom>
        <a:noFill/>
        <a:ln w="4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8A61BB-C8C8-4D19-9492-4CE8087218DB}">
      <dsp:nvSpPr>
        <dsp:cNvPr id="0" name=""/>
        <dsp:cNvSpPr/>
      </dsp:nvSpPr>
      <dsp:spPr>
        <a:xfrm>
          <a:off x="1406103" y="2458879"/>
          <a:ext cx="1079381" cy="7195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kern="1200" dirty="0" smtClean="0"/>
            <a:t>数据编辑组</a:t>
          </a:r>
          <a:endParaRPr lang="zh-CN" altLang="en-US" sz="1700" kern="1200" dirty="0"/>
        </a:p>
      </dsp:txBody>
      <dsp:txXfrm>
        <a:off x="1427179" y="2479955"/>
        <a:ext cx="1037229" cy="677435"/>
      </dsp:txXfrm>
    </dsp:sp>
    <dsp:sp modelId="{E8E8F1DD-1CB0-44C9-B1C2-2A2CDA868ABE}">
      <dsp:nvSpPr>
        <dsp:cNvPr id="0" name=""/>
        <dsp:cNvSpPr/>
      </dsp:nvSpPr>
      <dsp:spPr>
        <a:xfrm>
          <a:off x="2647392" y="2171044"/>
          <a:ext cx="701597" cy="287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917"/>
              </a:lnTo>
              <a:lnTo>
                <a:pt x="701597" y="143917"/>
              </a:lnTo>
              <a:lnTo>
                <a:pt x="701597" y="287834"/>
              </a:lnTo>
            </a:path>
          </a:pathLst>
        </a:custGeom>
        <a:noFill/>
        <a:ln w="4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44A641-B452-4862-BC7A-6985A30F6E72}">
      <dsp:nvSpPr>
        <dsp:cNvPr id="0" name=""/>
        <dsp:cNvSpPr/>
      </dsp:nvSpPr>
      <dsp:spPr>
        <a:xfrm>
          <a:off x="2809299" y="2458879"/>
          <a:ext cx="1079381" cy="7195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kern="1200" dirty="0" smtClean="0">
              <a:solidFill>
                <a:srgbClr val="00B0F0"/>
              </a:solidFill>
            </a:rPr>
            <a:t>联编中心主任组</a:t>
          </a:r>
          <a:endParaRPr lang="zh-CN" altLang="en-US" sz="1700" kern="1200" dirty="0">
            <a:solidFill>
              <a:srgbClr val="00B0F0"/>
            </a:solidFill>
          </a:endParaRPr>
        </a:p>
      </dsp:txBody>
      <dsp:txXfrm>
        <a:off x="2830375" y="2479955"/>
        <a:ext cx="1037229" cy="677435"/>
      </dsp:txXfrm>
    </dsp:sp>
    <dsp:sp modelId="{F185CD19-95FB-4165-86AC-EC7C031F32F4}">
      <dsp:nvSpPr>
        <dsp:cNvPr id="0" name=""/>
        <dsp:cNvSpPr/>
      </dsp:nvSpPr>
      <dsp:spPr>
        <a:xfrm>
          <a:off x="2647392" y="2171044"/>
          <a:ext cx="2104792" cy="287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917"/>
              </a:lnTo>
              <a:lnTo>
                <a:pt x="2104792" y="143917"/>
              </a:lnTo>
              <a:lnTo>
                <a:pt x="2104792" y="287834"/>
              </a:lnTo>
            </a:path>
          </a:pathLst>
        </a:custGeom>
        <a:noFill/>
        <a:ln w="400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843F07-8C06-43D2-888F-977B03172A6F}">
      <dsp:nvSpPr>
        <dsp:cNvPr id="0" name=""/>
        <dsp:cNvSpPr/>
      </dsp:nvSpPr>
      <dsp:spPr>
        <a:xfrm>
          <a:off x="4212494" y="2458879"/>
          <a:ext cx="1079381" cy="7195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kern="1200" dirty="0" smtClean="0"/>
            <a:t>数据质量监控组</a:t>
          </a:r>
          <a:endParaRPr lang="zh-CN" altLang="en-US" sz="1700" kern="1200" dirty="0"/>
        </a:p>
      </dsp:txBody>
      <dsp:txXfrm>
        <a:off x="4233570" y="2479955"/>
        <a:ext cx="1037229" cy="677435"/>
      </dsp:txXfrm>
    </dsp:sp>
    <dsp:sp modelId="{02D41285-3C9A-4DA3-85EB-96CA5630F4BF}">
      <dsp:nvSpPr>
        <dsp:cNvPr id="0" name=""/>
        <dsp:cNvSpPr/>
      </dsp:nvSpPr>
      <dsp:spPr>
        <a:xfrm>
          <a:off x="2647391" y="1163622"/>
          <a:ext cx="1403195" cy="287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917"/>
              </a:lnTo>
              <a:lnTo>
                <a:pt x="1403195" y="143917"/>
              </a:lnTo>
              <a:lnTo>
                <a:pt x="1403195" y="287834"/>
              </a:lnTo>
            </a:path>
          </a:pathLst>
        </a:custGeom>
        <a:noFill/>
        <a:ln w="400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E1752-B9AF-4D17-BB6D-323680194C39}">
      <dsp:nvSpPr>
        <dsp:cNvPr id="0" name=""/>
        <dsp:cNvSpPr/>
      </dsp:nvSpPr>
      <dsp:spPr>
        <a:xfrm>
          <a:off x="3510896" y="1451457"/>
          <a:ext cx="1079381" cy="7195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4000"/>
              </a:schemeClr>
            </a:gs>
            <a:gs pos="49000">
              <a:schemeClr val="accent1">
                <a:hueOff val="0"/>
                <a:satOff val="0"/>
                <a:lumOff val="0"/>
                <a:alphaOff val="0"/>
                <a:tint val="96000"/>
                <a:shade val="84000"/>
                <a:satMod val="110000"/>
              </a:schemeClr>
            </a:gs>
            <a:gs pos="49100">
              <a:schemeClr val="accent1">
                <a:hueOff val="0"/>
                <a:satOff val="0"/>
                <a:lumOff val="0"/>
                <a:alphaOff val="0"/>
                <a:shade val="55000"/>
                <a:satMod val="150000"/>
              </a:schemeClr>
            </a:gs>
            <a:gs pos="92000">
              <a:schemeClr val="accent1">
                <a:hueOff val="0"/>
                <a:satOff val="0"/>
                <a:lumOff val="0"/>
                <a:alphaOff val="0"/>
                <a:tint val="98000"/>
                <a:shade val="90000"/>
                <a:satMod val="12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97000"/>
                <a:satMod val="128000"/>
              </a:schemeClr>
            </a:gs>
          </a:gsLst>
          <a:lin ang="5400000" scaled="1"/>
        </a:gradFill>
        <a:ln>
          <a:noFill/>
        </a:ln>
        <a:effectLst>
          <a:outerShdw blurRad="39000" dist="25400" dir="5400000" rotWithShape="0">
            <a:schemeClr val="accent1">
              <a:hueOff val="0"/>
              <a:satOff val="0"/>
              <a:lumOff val="0"/>
              <a:alphaOff val="0"/>
              <a:shade val="33000"/>
              <a:alpha val="83000"/>
            </a:scheme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700" kern="1200" dirty="0" smtClean="0"/>
            <a:t>技术服务组</a:t>
          </a:r>
          <a:endParaRPr lang="zh-CN" altLang="en-US" sz="1700" kern="1200" dirty="0"/>
        </a:p>
      </dsp:txBody>
      <dsp:txXfrm>
        <a:off x="3531972" y="1472533"/>
        <a:ext cx="1037229" cy="6774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1E97A-8929-48EB-8212-13D3E017C185}" type="datetimeFigureOut">
              <a:rPr lang="zh-CN" altLang="en-US" smtClean="0"/>
              <a:t>2017/9/5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E74F1-9761-4AC8-AE10-7A7B466BD5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43116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97D46-6F0E-404A-9BAE-C5E4BEEB6F30}" type="datetimeFigureOut">
              <a:rPr lang="zh-CN" altLang="en-US" smtClean="0"/>
              <a:pPr/>
              <a:t>2017/9/5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388E4D-BC43-456B-A304-6DEB17D5733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765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5" name="副标题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1" name="日期占位符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C951CB4-98AD-443C-90CB-7FF41EB902C2}" type="datetimeFigureOut">
              <a:rPr lang="zh-CN" altLang="en-US" smtClean="0"/>
              <a:pPr/>
              <a:t>2017/9/5</a:t>
            </a:fld>
            <a:endParaRPr lang="zh-CN" altLang="en-US"/>
          </a:p>
        </p:txBody>
      </p:sp>
      <p:sp>
        <p:nvSpPr>
          <p:cNvPr id="18" name="页脚占位符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C81CC6F-179F-45E2-81E9-DD3E7E8A48E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951CB4-98AD-443C-90CB-7FF41EB902C2}" type="datetimeFigureOut">
              <a:rPr lang="zh-CN" altLang="en-US" smtClean="0"/>
              <a:pPr/>
              <a:t>2017/9/5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81CC6F-179F-45E2-81E9-DD3E7E8A48E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C951CB4-98AD-443C-90CB-7FF41EB902C2}" type="datetimeFigureOut">
              <a:rPr lang="zh-CN" altLang="en-US" smtClean="0"/>
              <a:pPr/>
              <a:t>2017/9/5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C81CC6F-179F-45E2-81E9-DD3E7E8A48E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951CB4-98AD-443C-90CB-7FF41EB902C2}" type="datetimeFigureOut">
              <a:rPr lang="zh-CN" altLang="en-US" smtClean="0"/>
              <a:pPr/>
              <a:t>2017/9/5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81CC6F-179F-45E2-81E9-DD3E7E8A48E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C951CB4-98AD-443C-90CB-7FF41EB902C2}" type="datetimeFigureOut">
              <a:rPr lang="zh-CN" altLang="en-US" smtClean="0"/>
              <a:pPr/>
              <a:t>2017/9/5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C81CC6F-179F-45E2-81E9-DD3E7E8A48E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951CB4-98AD-443C-90CB-7FF41EB902C2}" type="datetimeFigureOut">
              <a:rPr lang="zh-CN" altLang="en-US" smtClean="0"/>
              <a:pPr/>
              <a:t>2017/9/5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81CC6F-179F-45E2-81E9-DD3E7E8A48E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951CB4-98AD-443C-90CB-7FF41EB902C2}" type="datetimeFigureOut">
              <a:rPr lang="zh-CN" altLang="en-US" smtClean="0"/>
              <a:pPr/>
              <a:t>2017/9/5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81CC6F-179F-45E2-81E9-DD3E7E8A48E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951CB4-98AD-443C-90CB-7FF41EB902C2}" type="datetimeFigureOut">
              <a:rPr lang="zh-CN" altLang="en-US" smtClean="0"/>
              <a:pPr/>
              <a:t>2017/9/5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81CC6F-179F-45E2-81E9-DD3E7E8A48E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C951CB4-98AD-443C-90CB-7FF41EB902C2}" type="datetimeFigureOut">
              <a:rPr lang="zh-CN" altLang="en-US" smtClean="0"/>
              <a:pPr/>
              <a:t>2017/9/5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81CC6F-179F-45E2-81E9-DD3E7E8A48E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951CB4-98AD-443C-90CB-7FF41EB902C2}" type="datetimeFigureOut">
              <a:rPr lang="zh-CN" altLang="en-US" smtClean="0"/>
              <a:pPr/>
              <a:t>2017/9/5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81CC6F-179F-45E2-81E9-DD3E7E8A48E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951CB4-98AD-443C-90CB-7FF41EB902C2}" type="datetimeFigureOut">
              <a:rPr lang="zh-CN" altLang="en-US" smtClean="0"/>
              <a:pPr/>
              <a:t>2017/9/5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81CC6F-179F-45E2-81E9-DD3E7E8A48E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图片占位符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标题占位符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1" name="文本占位符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7" name="日期占位符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C951CB4-98AD-443C-90CB-7FF41EB902C2}" type="datetimeFigureOut">
              <a:rPr lang="zh-CN" altLang="en-US" smtClean="0"/>
              <a:pPr/>
              <a:t>2017/9/5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C81CC6F-179F-45E2-81E9-DD3E7E8A48E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55776" y="620688"/>
            <a:ext cx="6132516" cy="2868168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地区馆藏体系建设实例</a:t>
            </a:r>
            <a:r>
              <a:rPr lang="en-US" altLang="zh-CN" dirty="0" smtClean="0"/>
              <a:t>——</a:t>
            </a:r>
            <a:r>
              <a:rPr lang="zh-CN" altLang="en-US" sz="3600" dirty="0" smtClean="0"/>
              <a:t>北京市公共图书馆计算机信息服务网络建设</a:t>
            </a:r>
            <a:endParaRPr lang="zh-CN" altLang="en-US" sz="36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altLang="zh-CN" dirty="0" smtClean="0"/>
          </a:p>
          <a:p>
            <a:r>
              <a:rPr lang="zh-CN" altLang="en-US" dirty="0" smtClean="0"/>
              <a:t>首都图书馆采编中心</a:t>
            </a:r>
            <a:endParaRPr lang="en-US" altLang="zh-CN" dirty="0" smtClean="0"/>
          </a:p>
          <a:p>
            <a:r>
              <a:rPr lang="zh-CN" altLang="en-US" dirty="0" smtClean="0"/>
              <a:t>张娟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57264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4.2 </a:t>
            </a:r>
            <a:r>
              <a:rPr lang="zh-CN" altLang="en-U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系统权限设置</a:t>
            </a:r>
            <a:r>
              <a:rPr lang="en-US" altLang="zh-CN" sz="29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altLang="zh-CN" sz="29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zh-CN" altLang="en-US" sz="29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61" y="1700808"/>
            <a:ext cx="7988903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93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400" dirty="0"/>
              <a:t>三、特点、问题及措施</a:t>
            </a:r>
            <a:endParaRPr lang="zh-CN" altLang="en-US" sz="34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b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</a:endParaRPr>
          </a:p>
          <a:p>
            <a:pPr>
              <a:buNone/>
            </a:pPr>
            <a:r>
              <a:rPr lang="en-US" altLang="zh-CN" sz="32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>1</a:t>
            </a:r>
            <a:r>
              <a:rPr lang="zh-CN" altLang="en-US" sz="32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>、特点</a:t>
            </a:r>
            <a:r>
              <a:rPr lang="zh-CN" altLang="en-US" sz="32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>及创新之</a:t>
            </a:r>
            <a:r>
              <a:rPr lang="zh-CN" altLang="en-US" sz="32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>处</a:t>
            </a:r>
            <a:endParaRPr lang="en-US" altLang="zh-CN" sz="3200" b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</a:endParaRPr>
          </a:p>
          <a:p>
            <a:endParaRPr lang="en-US" altLang="zh-CN" dirty="0"/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</a:t>
            </a:r>
            <a:r>
              <a:rPr lang="en-US" altLang="zh-CN" dirty="0" smtClean="0"/>
              <a:t> </a:t>
            </a:r>
            <a:r>
              <a:rPr lang="zh-CN" altLang="zh-CN" dirty="0" smtClean="0"/>
              <a:t>采编</a:t>
            </a:r>
            <a:r>
              <a:rPr lang="zh-CN" altLang="zh-CN" dirty="0"/>
              <a:t>业务工作高度</a:t>
            </a:r>
            <a:r>
              <a:rPr lang="zh-CN" altLang="zh-CN" dirty="0" smtClean="0"/>
              <a:t>融合</a:t>
            </a:r>
            <a:r>
              <a:rPr lang="zh-CN" altLang="en-US" dirty="0" smtClean="0"/>
              <a:t>；</a:t>
            </a:r>
            <a:endParaRPr lang="en-US" altLang="zh-CN" dirty="0"/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</a:t>
            </a:r>
            <a:r>
              <a:rPr lang="en-US" altLang="zh-CN" dirty="0" smtClean="0"/>
              <a:t> </a:t>
            </a:r>
            <a:r>
              <a:rPr lang="zh-CN" altLang="zh-CN" dirty="0" smtClean="0"/>
              <a:t>编目</a:t>
            </a:r>
            <a:r>
              <a:rPr lang="zh-CN" altLang="zh-CN" dirty="0"/>
              <a:t>工作机制和模式</a:t>
            </a:r>
            <a:r>
              <a:rPr lang="zh-CN" altLang="zh-CN" dirty="0" smtClean="0"/>
              <a:t>创新</a:t>
            </a:r>
            <a:r>
              <a:rPr lang="zh-CN" altLang="en-US" dirty="0" smtClean="0"/>
              <a:t>；</a:t>
            </a:r>
            <a:endParaRPr lang="en-US" altLang="zh-CN" dirty="0"/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</a:t>
            </a:r>
            <a:r>
              <a:rPr lang="en-US" altLang="zh-CN" dirty="0" smtClean="0"/>
              <a:t> </a:t>
            </a:r>
            <a:r>
              <a:rPr lang="zh-CN" altLang="zh-CN" dirty="0" smtClean="0"/>
              <a:t>高质量</a:t>
            </a:r>
            <a:r>
              <a:rPr lang="zh-CN" altLang="zh-CN" dirty="0"/>
              <a:t>的联合</a:t>
            </a:r>
            <a:r>
              <a:rPr lang="zh-CN" altLang="zh-CN" dirty="0" smtClean="0"/>
              <a:t>目录</a:t>
            </a:r>
            <a:r>
              <a:rPr lang="zh-CN" altLang="en-US" dirty="0" smtClean="0"/>
              <a:t>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3385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0"/>
            <a:ext cx="7239000" cy="1143000"/>
          </a:xfrm>
        </p:spPr>
        <p:txBody>
          <a:bodyPr>
            <a:normAutofit/>
          </a:bodyPr>
          <a:lstStyle/>
          <a:p>
            <a:pPr marL="274320" indent="-274320"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lang="en-US" altLang="zh-CN" sz="3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3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、存在的问题</a:t>
            </a:r>
            <a:endParaRPr lang="zh-CN" altLang="en-US" sz="3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sz="2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>2.1 </a:t>
            </a:r>
            <a:r>
              <a:rPr lang="zh-CN" altLang="en-US" sz="2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>联编中心管理问题</a:t>
            </a:r>
            <a:endParaRPr lang="en-US" altLang="zh-CN" sz="2800" b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</a:endParaRPr>
          </a:p>
          <a:p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）工作内容涵盖面广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含采访记录、书目记录、馆藏记录</a:t>
            </a:r>
            <a:endParaRPr lang="en-US" altLang="zh-CN" dirty="0" smtClean="0"/>
          </a:p>
          <a:p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）监督管理难度大</a:t>
            </a:r>
            <a:endParaRPr lang="en-US" altLang="zh-CN" dirty="0" smtClean="0"/>
          </a:p>
          <a:p>
            <a:r>
              <a:rPr lang="zh-CN" altLang="zh-CN" dirty="0"/>
              <a:t>各馆的采分编</a:t>
            </a:r>
            <a:r>
              <a:rPr lang="zh-CN" altLang="zh-CN" dirty="0" smtClean="0"/>
              <a:t>业务</a:t>
            </a:r>
            <a:r>
              <a:rPr lang="zh-CN" altLang="en-US" dirty="0" smtClean="0"/>
              <a:t>高度</a:t>
            </a:r>
            <a:r>
              <a:rPr lang="zh-CN" altLang="zh-CN" dirty="0" smtClean="0"/>
              <a:t>融合</a:t>
            </a:r>
            <a:r>
              <a:rPr lang="zh-CN" altLang="en-US" dirty="0" smtClean="0"/>
              <a:t>，相互影响</a:t>
            </a:r>
            <a:endParaRPr lang="en-US" altLang="zh-CN" dirty="0" smtClean="0"/>
          </a:p>
          <a:p>
            <a:r>
              <a:rPr lang="zh-CN" altLang="zh-CN" dirty="0" smtClean="0"/>
              <a:t>各馆工作</a:t>
            </a:r>
            <a:r>
              <a:rPr lang="zh-CN" altLang="zh-CN" dirty="0"/>
              <a:t>流程、工作规范、工作模式</a:t>
            </a:r>
            <a:r>
              <a:rPr lang="zh-CN" altLang="zh-CN" dirty="0" smtClean="0"/>
              <a:t>各异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36049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74320" indent="-274320"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lang="en-US" altLang="zh-CN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2.2 </a:t>
            </a:r>
            <a:r>
              <a:rPr lang="zh-CN" altLang="en-U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重复数据问题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r>
              <a:rPr lang="zh-CN" altLang="en-US" dirty="0" smtClean="0"/>
              <a:t>著录规则不统一导致数据合并失败，如：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）题名责任项著录不规范；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）页码著录不规范；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）集中分散著录标准不统一。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74320" indent="-274320"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lang="en-US" altLang="zh-CN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2.3</a:t>
            </a:r>
            <a:r>
              <a:rPr lang="en-US" altLang="zh-CN" sz="2800" dirty="0" smtClean="0"/>
              <a:t> </a:t>
            </a:r>
            <a:r>
              <a:rPr lang="zh-CN" altLang="en-US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编目员素质问题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）成员馆编目员水平参差不齐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）成员馆编目外包人员水平不达标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）成员馆无法对外包人员进行数据质量控制</a:t>
            </a:r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28303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altLang="zh-CN" sz="3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2.4 </a:t>
            </a:r>
            <a:r>
              <a:rPr lang="zh-CN" altLang="en-US" sz="3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书目数据库</a:t>
            </a:r>
            <a:r>
              <a:rPr lang="zh-CN" altLang="zh-CN" sz="3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管理</a:t>
            </a:r>
            <a:r>
              <a:rPr lang="zh-CN" altLang="zh-CN" sz="3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与维护</a:t>
            </a:r>
            <a:r>
              <a:rPr lang="zh-CN" altLang="zh-CN" sz="3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工作量大</a:t>
            </a:r>
            <a:r>
              <a:rPr lang="zh-CN" altLang="en-US" sz="3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zh-CN" altLang="en-US" sz="3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zh-CN" altLang="en-US" sz="31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）历史数据合并遗留问题</a:t>
            </a:r>
            <a:endParaRPr lang="en-US" altLang="zh-CN" dirty="0"/>
          </a:p>
          <a:p>
            <a:pPr>
              <a:buNone/>
            </a:pPr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</a:t>
            </a:r>
            <a:r>
              <a:rPr lang="zh-CN" altLang="zh-CN" dirty="0"/>
              <a:t>各馆每日新编图书的书目数据的</a:t>
            </a:r>
            <a:r>
              <a:rPr lang="zh-CN" altLang="zh-CN" dirty="0" smtClean="0"/>
              <a:t>审校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）书目数据修改量大、核对量大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）编目辅导量大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5</a:t>
            </a:r>
            <a:r>
              <a:rPr lang="zh-CN" altLang="en-US" dirty="0" smtClean="0"/>
              <a:t>）其他工作环节的影响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44730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en-US" sz="3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、问题解决措施</a:t>
            </a:r>
            <a:r>
              <a:rPr lang="zh-CN" altLang="en-US" sz="29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zh-CN" altLang="en-US" sz="29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zh-CN" altLang="en-US" sz="29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buNone/>
            </a:pPr>
            <a:r>
              <a:rPr lang="en-US" altLang="zh-CN" sz="2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>3.1 </a:t>
            </a:r>
            <a:r>
              <a:rPr lang="zh-CN" altLang="en-US" sz="2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>健全管理机制</a:t>
            </a:r>
            <a:endParaRPr lang="en-US" altLang="zh-CN" sz="2800" b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</a:endParaRPr>
          </a:p>
          <a:p>
            <a:pPr>
              <a:buNone/>
            </a:pPr>
            <a:endParaRPr lang="en-US" altLang="zh-CN" dirty="0" smtClean="0"/>
          </a:p>
          <a:p>
            <a:pPr lvl="0">
              <a:spcBef>
                <a:spcPct val="0"/>
              </a:spcBef>
              <a:buNone/>
            </a:pPr>
            <a:endParaRPr lang="en-US" altLang="zh-CN" b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</a:endParaRPr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  <p:graphicFrame>
        <p:nvGraphicFramePr>
          <p:cNvPr id="5" name="内容占位符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7757543"/>
              </p:ext>
            </p:extLst>
          </p:nvPr>
        </p:nvGraphicFramePr>
        <p:xfrm>
          <a:off x="2699792" y="1772816"/>
          <a:ext cx="5294784" cy="3622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71600" y="2852936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由中心馆各部门相关人员组成（采编部门、业务部、技术部、合作协调）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55776" y="537321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由成员馆联系人组成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36096" y="5301208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由成员馆负责人组成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7306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3.2 </a:t>
            </a:r>
            <a:r>
              <a:rPr lang="zh-CN" altLang="en-U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完善编目工作机制</a:t>
            </a:r>
            <a:endParaRPr lang="zh-CN" altLang="en-US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）规范采分编工作流程；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）规范成员馆的人员配置</a:t>
            </a: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zh-CN" altLang="en-US" dirty="0" smtClean="0"/>
              <a:t>编目员若干</a:t>
            </a: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zh-CN" altLang="en-US" dirty="0" smtClean="0"/>
              <a:t>各馆总审校员一名</a:t>
            </a: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zh-CN" altLang="en-US" dirty="0" smtClean="0"/>
              <a:t>各馆联系人一名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）规范数据修改流程</a:t>
            </a: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zh-CN" altLang="en-US" dirty="0" smtClean="0"/>
              <a:t>联编中心书目数据修改单</a:t>
            </a: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r>
              <a:rPr lang="zh-CN" altLang="en-US" dirty="0" smtClean="0"/>
              <a:t>联编中心</a:t>
            </a:r>
            <a:r>
              <a:rPr lang="en-US" altLang="zh-CN" dirty="0" smtClean="0"/>
              <a:t>Aleph</a:t>
            </a:r>
            <a:r>
              <a:rPr lang="zh-CN" altLang="en-US" dirty="0" smtClean="0"/>
              <a:t>系统数据修改单</a:t>
            </a:r>
            <a:endParaRPr lang="en-US" altLang="zh-CN" dirty="0" smtClean="0"/>
          </a:p>
          <a:p>
            <a:pPr>
              <a:buFont typeface="Wingdings" pitchFamily="2" charset="2"/>
              <a:buChar char="Ø"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58774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3.3 </a:t>
            </a:r>
            <a:r>
              <a:rPr lang="zh-CN" altLang="en-US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加强书目数据质量控制</a:t>
            </a:r>
            <a:endParaRPr lang="zh-CN" altLang="en-US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）制定</a:t>
            </a:r>
            <a:r>
              <a:rPr lang="zh-CN" altLang="en-US" dirty="0"/>
              <a:t>编目细则</a:t>
            </a:r>
            <a:r>
              <a:rPr lang="en-US" altLang="zh-CN" dirty="0"/>
              <a:t/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4" name="内容占位符 1"/>
          <p:cNvSpPr txBox="1">
            <a:spLocks/>
          </p:cNvSpPr>
          <p:nvPr/>
        </p:nvSpPr>
        <p:spPr>
          <a:xfrm>
            <a:off x="467544" y="1340768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endParaRPr lang="en-US" altLang="zh-CN" dirty="0" smtClean="0"/>
          </a:p>
        </p:txBody>
      </p:sp>
      <p:pic>
        <p:nvPicPr>
          <p:cNvPr id="5" name="Picture 3" descr="C:\Users\USER\Documents\Tencent Files\5185211\Image\C2C\)61S{Z2SY8LA_)7V0Z%``6H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56830"/>
            <a:ext cx="2904753" cy="410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USER\Documents\Tencent Files\5185211\Image\C2C\%(%]N{D~HZ0DO8_L~87~ZL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74857"/>
            <a:ext cx="2895228" cy="4086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4470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）实行编目员资格认证制度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A</a:t>
            </a:r>
            <a:r>
              <a:rPr lang="zh-CN" altLang="en-US" dirty="0" smtClean="0"/>
              <a:t>级：质量监督员</a:t>
            </a:r>
            <a:endParaRPr lang="en-US" altLang="zh-CN" dirty="0" smtClean="0"/>
          </a:p>
          <a:p>
            <a:r>
              <a:rPr lang="en-US" altLang="zh-CN" dirty="0" smtClean="0"/>
              <a:t>B</a:t>
            </a:r>
            <a:r>
              <a:rPr lang="zh-CN" altLang="en-US" dirty="0" smtClean="0"/>
              <a:t>级：数据审校员</a:t>
            </a:r>
            <a:endParaRPr lang="en-US" altLang="zh-CN" dirty="0" smtClean="0"/>
          </a:p>
          <a:p>
            <a:r>
              <a:rPr lang="en-US" altLang="zh-CN" dirty="0" smtClean="0"/>
              <a:t>C</a:t>
            </a:r>
            <a:r>
              <a:rPr lang="zh-CN" altLang="en-US" dirty="0" smtClean="0"/>
              <a:t>级：编目员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57999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536" y="0"/>
            <a:ext cx="7239000" cy="1143000"/>
          </a:xfrm>
        </p:spPr>
        <p:txBody>
          <a:bodyPr>
            <a:normAutofit/>
          </a:bodyPr>
          <a:lstStyle/>
          <a:p>
            <a:r>
              <a:rPr lang="zh-CN" altLang="en-US" sz="3400" dirty="0"/>
              <a:t>一、服务网络概况</a:t>
            </a:r>
            <a:endParaRPr lang="zh-CN" altLang="en-US" sz="3400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0"/>
              </a:spcBef>
              <a:buNone/>
            </a:pPr>
            <a:r>
              <a:rPr lang="en-US" altLang="zh-CN" sz="36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>1</a:t>
            </a:r>
            <a:r>
              <a:rPr lang="zh-CN" altLang="en-US" sz="36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>、实施背景</a:t>
            </a:r>
            <a:r>
              <a:rPr lang="en-US" altLang="zh-CN" sz="36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> </a:t>
            </a:r>
          </a:p>
          <a:p>
            <a:r>
              <a:rPr lang="en-US" altLang="zh-CN" dirty="0" smtClean="0"/>
              <a:t>2002</a:t>
            </a:r>
            <a:r>
              <a:rPr lang="zh-CN" altLang="en-US" dirty="0" smtClean="0"/>
              <a:t>年 “</a:t>
            </a:r>
            <a:r>
              <a:rPr lang="zh-CN" altLang="en-US" sz="2800" dirty="0"/>
              <a:t>北京市公共图书馆计算机信息服务网络</a:t>
            </a:r>
            <a:r>
              <a:rPr lang="zh-CN" altLang="en-US" dirty="0" smtClean="0"/>
              <a:t>”正式启动。</a:t>
            </a:r>
            <a:endParaRPr lang="en-US" altLang="zh-CN" dirty="0" smtClean="0"/>
          </a:p>
          <a:p>
            <a:r>
              <a:rPr lang="zh-CN" altLang="en-US" dirty="0" smtClean="0"/>
              <a:t>“以首图为中央数据处理中心、区县图书馆作为分中心，以街道、乡镇图书馆为远程用户的三级互联网络”</a:t>
            </a:r>
            <a:endParaRPr lang="en-US" altLang="zh-CN" dirty="0" smtClean="0"/>
          </a:p>
          <a:p>
            <a:r>
              <a:rPr lang="zh-CN" altLang="en-US" dirty="0" smtClean="0"/>
              <a:t>北京市政府承诺的“北京市</a:t>
            </a:r>
            <a:r>
              <a:rPr lang="en-US" altLang="zh-CN" dirty="0" smtClean="0"/>
              <a:t>2002</a:t>
            </a:r>
            <a:r>
              <a:rPr lang="zh-CN" altLang="en-US" dirty="0" smtClean="0"/>
              <a:t>年在直接关系群众生活方面拟办的重要实事”之一。</a:t>
            </a:r>
            <a:endParaRPr lang="en-US" altLang="zh-CN" dirty="0" smtClean="0"/>
          </a:p>
          <a:p>
            <a:r>
              <a:rPr lang="zh-CN" altLang="en-US" dirty="0" smtClean="0"/>
              <a:t>“数字北京”的重要组成部分。</a:t>
            </a:r>
            <a:endParaRPr lang="en-US" altLang="zh-CN" dirty="0" smtClean="0"/>
          </a:p>
          <a:p>
            <a:r>
              <a:rPr lang="en-US" altLang="zh-CN" dirty="0" smtClean="0"/>
              <a:t>12</a:t>
            </a:r>
            <a:r>
              <a:rPr lang="zh-CN" altLang="en-US" dirty="0" smtClean="0"/>
              <a:t>月</a:t>
            </a:r>
            <a:r>
              <a:rPr lang="en-US" altLang="zh-CN" dirty="0" smtClean="0"/>
              <a:t>26</a:t>
            </a:r>
            <a:r>
              <a:rPr lang="zh-CN" altLang="en-US" dirty="0" smtClean="0"/>
              <a:t>日正式开通。</a:t>
            </a:r>
            <a:endParaRPr lang="en-US" altLang="zh-CN" dirty="0" smtClean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146382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）建立质量监督员制度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    鼓励成员馆参与监督，通过考核选拔优秀编目员担任质量监督员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dirty="0" smtClean="0"/>
              <a:t>参与书目数据审校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dirty="0" smtClean="0"/>
              <a:t>合并书目数据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dirty="0" smtClean="0"/>
              <a:t>修改书目数据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067150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600"/>
              </a:spcBef>
              <a:buClr>
                <a:schemeClr val="tx2"/>
              </a:buClr>
              <a:buSzPct val="73000"/>
            </a:pPr>
            <a:endParaRPr lang="zh-CN" altLang="en-US" sz="2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6647435"/>
              </p:ext>
            </p:extLst>
          </p:nvPr>
        </p:nvGraphicFramePr>
        <p:xfrm>
          <a:off x="827584" y="2549831"/>
          <a:ext cx="6878960" cy="3129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7802"/>
                <a:gridCol w="5063568"/>
                <a:gridCol w="847590"/>
              </a:tblGrid>
              <a:tr h="59655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aseline="0" dirty="0" smtClean="0"/>
                        <a:t>级别</a:t>
                      </a:r>
                      <a:endParaRPr lang="zh-CN" altLang="en-US" sz="2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aseline="0" dirty="0" smtClean="0"/>
                        <a:t>权限</a:t>
                      </a:r>
                      <a:endParaRPr lang="zh-CN" altLang="en-US" sz="2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aseline="0" dirty="0" smtClean="0"/>
                        <a:t>备注</a:t>
                      </a:r>
                      <a:endParaRPr lang="zh-CN" altLang="en-US" sz="2400" baseline="0" dirty="0"/>
                    </a:p>
                  </a:txBody>
                  <a:tcPr/>
                </a:tc>
              </a:tr>
              <a:tr h="57003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aseline="0" dirty="0" smtClean="0"/>
                        <a:t>A</a:t>
                      </a:r>
                      <a:endParaRPr lang="zh-CN" altLang="en-US" sz="2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aseline="0" dirty="0" smtClean="0"/>
                        <a:t>中心馆</a:t>
                      </a:r>
                      <a:r>
                        <a:rPr lang="en-US" altLang="zh-CN" sz="2400" baseline="0" dirty="0" smtClean="0"/>
                        <a:t>(</a:t>
                      </a:r>
                      <a:r>
                        <a:rPr lang="zh-CN" altLang="en-US" sz="2400" baseline="0" dirty="0" smtClean="0"/>
                        <a:t>修改所有数据</a:t>
                      </a:r>
                      <a:r>
                        <a:rPr lang="en-US" altLang="zh-CN" sz="2400" baseline="0" dirty="0" smtClean="0"/>
                        <a:t>)</a:t>
                      </a:r>
                      <a:endParaRPr lang="zh-CN" altLang="en-US" sz="2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aseline="0"/>
                    </a:p>
                  </a:txBody>
                  <a:tcPr/>
                </a:tc>
              </a:tr>
              <a:tr h="57003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aseline="0" dirty="0" smtClean="0"/>
                        <a:t>B</a:t>
                      </a:r>
                      <a:endParaRPr lang="zh-CN" altLang="en-US" sz="2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aseline="0" dirty="0" smtClean="0"/>
                        <a:t>高级成员馆（修改其他成员馆数据）</a:t>
                      </a:r>
                      <a:endParaRPr lang="zh-CN" altLang="en-US" sz="2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aseline="0" dirty="0" smtClean="0"/>
                        <a:t>升级</a:t>
                      </a:r>
                      <a:endParaRPr lang="zh-CN" altLang="en-US" sz="2400" baseline="0" dirty="0"/>
                    </a:p>
                  </a:txBody>
                  <a:tcPr/>
                </a:tc>
              </a:tr>
              <a:tr h="57003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aseline="0" dirty="0" smtClean="0"/>
                        <a:t>C</a:t>
                      </a:r>
                      <a:endParaRPr lang="zh-CN" altLang="en-US" sz="2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aseline="0" dirty="0" smtClean="0"/>
                        <a:t>普通成员馆（修改采访数据）</a:t>
                      </a:r>
                      <a:endParaRPr lang="zh-CN" altLang="en-US" sz="2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aseline="0" dirty="0"/>
                    </a:p>
                  </a:txBody>
                  <a:tcPr/>
                </a:tc>
              </a:tr>
              <a:tr h="73587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aseline="0" dirty="0" smtClean="0"/>
                        <a:t>D</a:t>
                      </a:r>
                      <a:endParaRPr lang="zh-CN" altLang="en-US" sz="2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aseline="0" dirty="0" smtClean="0"/>
                        <a:t>低级成员馆（无数据保存功能，仅能挂单册）</a:t>
                      </a:r>
                      <a:endParaRPr lang="zh-CN" altLang="en-US" sz="2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aseline="0" dirty="0" smtClean="0"/>
                        <a:t>降级</a:t>
                      </a:r>
                      <a:endParaRPr lang="zh-CN" altLang="en-US" sz="2400" baseline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683568" y="1700808"/>
            <a:ext cx="402706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indent="-274320"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lang="zh-CN" altLang="en-US" sz="2600" dirty="0" smtClean="0"/>
              <a:t>（</a:t>
            </a:r>
            <a:r>
              <a:rPr lang="en-US" altLang="zh-CN" sz="2600" dirty="0" smtClean="0"/>
              <a:t>4</a:t>
            </a:r>
            <a:r>
              <a:rPr lang="zh-CN" altLang="en-US" sz="2600" dirty="0" smtClean="0"/>
              <a:t>）采取成员馆等级制度</a:t>
            </a:r>
          </a:p>
        </p:txBody>
      </p:sp>
    </p:spTree>
    <p:extLst>
      <p:ext uri="{BB962C8B-B14F-4D97-AF65-F5344CB8AC3E}">
        <p14:creationId xmlns:p14="http://schemas.microsoft.com/office/powerpoint/2010/main" val="241989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5</a:t>
            </a:r>
            <a:r>
              <a:rPr lang="zh-CN" altLang="en-US" dirty="0" smtClean="0"/>
              <a:t>）加强编目员辅导培训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altLang="zh-CN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dirty="0" smtClean="0"/>
              <a:t>在线辅导（</a:t>
            </a:r>
            <a:r>
              <a:rPr lang="en-US" altLang="zh-CN" dirty="0" smtClean="0"/>
              <a:t>QQ</a:t>
            </a:r>
            <a:r>
              <a:rPr lang="zh-CN" altLang="en-US" dirty="0" smtClean="0"/>
              <a:t>群、电话）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dirty="0" smtClean="0"/>
              <a:t>面对面辅导（定期开展大、中、小型编目培训）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dirty="0" smtClean="0"/>
              <a:t>培训人员</a:t>
            </a:r>
            <a:r>
              <a:rPr lang="en-US" altLang="zh-CN" dirty="0" smtClean="0"/>
              <a:t>:</a:t>
            </a:r>
            <a:r>
              <a:rPr lang="zh-CN" altLang="en-US" dirty="0" smtClean="0"/>
              <a:t>成员馆编目员、书商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482359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altLang="zh-CN" sz="2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altLang="zh-CN" sz="3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3.4 </a:t>
            </a:r>
            <a:r>
              <a:rPr lang="zh-CN" altLang="zh-CN" sz="3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制定</a:t>
            </a:r>
            <a:r>
              <a:rPr lang="zh-CN" altLang="zh-CN" sz="31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奖惩措施</a:t>
            </a:r>
            <a:r>
              <a:rPr lang="zh-CN" altLang="zh-CN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zh-CN" altLang="zh-CN" sz="2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zh-CN" altLang="en-US" sz="2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每年进行书目数据质量</a:t>
            </a:r>
            <a:r>
              <a:rPr lang="zh-CN" altLang="zh-CN" dirty="0" smtClean="0"/>
              <a:t>评比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altLang="zh-CN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dirty="0" smtClean="0"/>
              <a:t>成员馆年度考核（升级或降级）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zh-CN" altLang="en-US" dirty="0" smtClean="0"/>
              <a:t>评选优秀质量监督员</a:t>
            </a:r>
            <a:endParaRPr lang="en-US" altLang="zh-CN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altLang="zh-CN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40677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3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、网络建设现状</a:t>
            </a:r>
            <a:endParaRPr lang="zh-CN" altLang="en-US" sz="36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en-US" altLang="zh-CN" dirty="0" smtClean="0"/>
          </a:p>
          <a:p>
            <a:r>
              <a:rPr lang="zh-CN" altLang="en-US" dirty="0" smtClean="0"/>
              <a:t>网络</a:t>
            </a:r>
            <a:r>
              <a:rPr lang="zh-CN" altLang="en-US" dirty="0"/>
              <a:t>建设已具备一定</a:t>
            </a:r>
            <a:r>
              <a:rPr lang="zh-CN" altLang="en-US" dirty="0" smtClean="0"/>
              <a:t>规模，截止到</a:t>
            </a:r>
            <a:r>
              <a:rPr lang="en-US" altLang="zh-CN" dirty="0" smtClean="0"/>
              <a:t>2017</a:t>
            </a:r>
            <a:r>
              <a:rPr lang="zh-CN" altLang="en-US" dirty="0" smtClean="0"/>
              <a:t>年</a:t>
            </a:r>
            <a:r>
              <a:rPr lang="en-US" altLang="zh-CN" dirty="0" smtClean="0"/>
              <a:t>8</a:t>
            </a:r>
            <a:r>
              <a:rPr lang="zh-CN" altLang="en-US" dirty="0"/>
              <a:t>月底</a:t>
            </a:r>
            <a:r>
              <a:rPr lang="zh-CN" altLang="en-US" dirty="0" smtClean="0"/>
              <a:t>，共有“一卡通”</a:t>
            </a:r>
            <a:r>
              <a:rPr lang="zh-CN" altLang="en-US" dirty="0"/>
              <a:t>成员馆</a:t>
            </a:r>
            <a:r>
              <a:rPr lang="en-US" altLang="zh-CN" dirty="0" smtClean="0"/>
              <a:t>206</a:t>
            </a:r>
            <a:r>
              <a:rPr lang="zh-CN" altLang="en-US" dirty="0" smtClean="0"/>
              <a:t>个，其中通还馆</a:t>
            </a:r>
            <a:r>
              <a:rPr lang="en-US" altLang="zh-CN" dirty="0" smtClean="0"/>
              <a:t>133</a:t>
            </a:r>
            <a:r>
              <a:rPr lang="zh-CN" altLang="en-US" dirty="0" smtClean="0"/>
              <a:t>个。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 smtClean="0"/>
              <a:t>重新整合文献信息，实现了市、区县、街道（乡镇）图书馆三级网络内共知、共建和共享。联机编目数据已达到</a:t>
            </a:r>
            <a:r>
              <a:rPr lang="en-US" altLang="zh-CN" dirty="0" smtClean="0"/>
              <a:t>400</a:t>
            </a:r>
            <a:r>
              <a:rPr lang="zh-CN" altLang="en-US" dirty="0" smtClean="0"/>
              <a:t>万余条。登录“一卡通”网站可检索到</a:t>
            </a:r>
            <a:r>
              <a:rPr lang="en-US" altLang="zh-CN" dirty="0" smtClean="0"/>
              <a:t>20</a:t>
            </a:r>
            <a:r>
              <a:rPr lang="zh-CN" altLang="en-US" dirty="0" smtClean="0"/>
              <a:t>家市属公共图书馆的书目数据和馆藏数据。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02930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altLang="zh-CN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altLang="zh-CN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altLang="zh-CN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altLang="zh-CN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en-US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、“一卡通”服务内容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）联合编目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）联合检索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）馆际互借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）资源共享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5</a:t>
            </a:r>
            <a:r>
              <a:rPr lang="zh-CN" altLang="en-US" dirty="0" smtClean="0"/>
              <a:t>）通借通还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514470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二、</a:t>
            </a:r>
            <a:r>
              <a:rPr lang="zh-CN" altLang="zh-CN" dirty="0"/>
              <a:t>北京市</a:t>
            </a:r>
            <a:r>
              <a:rPr lang="zh-CN" altLang="en-US" dirty="0"/>
              <a:t>公共图书馆联合目录建设</a:t>
            </a: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zh-CN" sz="36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>1</a:t>
            </a:r>
            <a:r>
              <a:rPr lang="zh-CN" altLang="en-US" sz="36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>、联合编目发展历程</a:t>
            </a:r>
            <a:endParaRPr lang="zh-CN" altLang="en-US" sz="36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</a:endParaRPr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4098833443"/>
              </p:ext>
            </p:extLst>
          </p:nvPr>
        </p:nvGraphicFramePr>
        <p:xfrm>
          <a:off x="683568" y="2204864"/>
          <a:ext cx="7128792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6268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pPr marL="109728"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en-US" altLang="zh-CN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altLang="zh-CN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altLang="zh-CN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</a:t>
            </a:r>
            <a:r>
              <a:rPr lang="zh-CN" altLang="en-US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、</a:t>
            </a:r>
            <a:r>
              <a:rPr lang="zh-CN" altLang="zh-CN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联编中心机构设置</a:t>
            </a:r>
            <a:r>
              <a:rPr lang="zh-CN" altLang="zh-CN" sz="3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zh-CN" altLang="zh-CN" sz="3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zh-CN" altLang="en-US" sz="3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395536" y="1268760"/>
            <a:ext cx="8219256" cy="4827991"/>
          </a:xfrm>
        </p:spPr>
        <p:txBody>
          <a:bodyPr/>
          <a:lstStyle/>
          <a:p>
            <a:pPr marL="109728" indent="0">
              <a:buNone/>
            </a:pPr>
            <a:endParaRPr lang="zh-CN" altLang="zh-CN" dirty="0"/>
          </a:p>
        </p:txBody>
      </p:sp>
      <p:graphicFrame>
        <p:nvGraphicFramePr>
          <p:cNvPr id="7" name="图示 6"/>
          <p:cNvGraphicFramePr/>
          <p:nvPr>
            <p:extLst>
              <p:ext uri="{D42A27DB-BD31-4B8C-83A1-F6EECF244321}">
                <p14:modId xmlns:p14="http://schemas.microsoft.com/office/powerpoint/2010/main" val="487757543"/>
              </p:ext>
            </p:extLst>
          </p:nvPr>
        </p:nvGraphicFramePr>
        <p:xfrm>
          <a:off x="899592" y="1772816"/>
          <a:ext cx="6192688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063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zh-CN" altLang="en-US" sz="3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、</a:t>
            </a:r>
            <a:r>
              <a:rPr lang="zh-CN" altLang="zh-CN" sz="3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联编</a:t>
            </a:r>
            <a:r>
              <a:rPr lang="zh-CN" altLang="zh-CN" sz="3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中心职责</a:t>
            </a:r>
            <a:r>
              <a:rPr lang="en-US" altLang="zh-CN" sz="29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en-US" altLang="zh-CN" sz="29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zh-CN" altLang="en-US" sz="29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</a:t>
            </a:r>
            <a:r>
              <a:rPr lang="zh-CN" altLang="zh-CN" dirty="0" smtClean="0"/>
              <a:t>协调</a:t>
            </a:r>
            <a:r>
              <a:rPr lang="zh-CN" altLang="zh-CN" dirty="0"/>
              <a:t>并指导各成员馆文献编目工作的规范化与标准化。</a:t>
            </a:r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</a:t>
            </a:r>
            <a:r>
              <a:rPr lang="zh-CN" altLang="zh-CN" dirty="0" smtClean="0"/>
              <a:t>促进</a:t>
            </a:r>
            <a:r>
              <a:rPr lang="zh-CN" altLang="zh-CN" dirty="0"/>
              <a:t>各成员馆的联合编目工作，整合人力资源，提高书目数据质量，避免重复建设，实现书目数据资源共享。</a:t>
            </a:r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</a:t>
            </a:r>
            <a:r>
              <a:rPr lang="zh-CN" altLang="zh-CN" dirty="0" smtClean="0"/>
              <a:t>合作</a:t>
            </a:r>
            <a:r>
              <a:rPr lang="zh-CN" altLang="zh-CN" dirty="0"/>
              <a:t>建设各类文献联合目录数据库，提供与联合书目有关的各项服务。</a:t>
            </a:r>
          </a:p>
          <a:p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22042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67544" y="0"/>
            <a:ext cx="7239000" cy="1143000"/>
          </a:xfrm>
        </p:spPr>
        <p:txBody>
          <a:bodyPr>
            <a:normAutofit/>
          </a:bodyPr>
          <a:lstStyle/>
          <a:p>
            <a:r>
              <a:rPr lang="en-US" altLang="zh-CN" sz="3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</a:t>
            </a:r>
            <a:r>
              <a:rPr lang="zh-CN" altLang="en-US" sz="3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、</a:t>
            </a:r>
            <a:r>
              <a:rPr lang="zh-CN" altLang="en-US" sz="3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工作机制</a:t>
            </a:r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CN" sz="2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>4.1 </a:t>
            </a:r>
            <a:r>
              <a:rPr lang="zh-CN" altLang="en-US" sz="28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>工作模式</a:t>
            </a:r>
            <a:endParaRPr lang="en-US" altLang="zh-CN" sz="2800" b="1" cap="all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</a:endParaRPr>
          </a:p>
          <a:p>
            <a:r>
              <a:rPr lang="zh-CN" altLang="zh-CN" dirty="0" smtClean="0"/>
              <a:t>中心</a:t>
            </a:r>
            <a:r>
              <a:rPr lang="zh-CN" altLang="zh-CN" dirty="0"/>
              <a:t>各成员馆共同采用</a:t>
            </a:r>
            <a:r>
              <a:rPr lang="en-US" altLang="zh-CN" dirty="0"/>
              <a:t>Aleph500</a:t>
            </a:r>
            <a:r>
              <a:rPr lang="zh-CN" altLang="zh-CN" dirty="0"/>
              <a:t>系统进行编目，中心服务器设在首都图书馆。</a:t>
            </a:r>
            <a:endParaRPr lang="zh-CN" altLang="en-US" dirty="0"/>
          </a:p>
          <a:p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924944"/>
            <a:ext cx="6547454" cy="2783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0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7989304" cy="4677886"/>
          </a:xfrm>
        </p:spPr>
      </p:pic>
    </p:spTree>
    <p:extLst>
      <p:ext uri="{BB962C8B-B14F-4D97-AF65-F5344CB8AC3E}">
        <p14:creationId xmlns:p14="http://schemas.microsoft.com/office/powerpoint/2010/main" val="121371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华丽">
  <a:themeElements>
    <a:clrScheme name="华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华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华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434</TotalTime>
  <Words>909</Words>
  <Application>Microsoft Office PowerPoint</Application>
  <PresentationFormat>全屏显示(4:3)</PresentationFormat>
  <Paragraphs>142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华丽</vt:lpstr>
      <vt:lpstr>地区馆藏体系建设实例——北京市公共图书馆计算机信息服务网络建设</vt:lpstr>
      <vt:lpstr>一、服务网络概况</vt:lpstr>
      <vt:lpstr>2、网络建设现状</vt:lpstr>
      <vt:lpstr>  3、“一卡通”服务内容</vt:lpstr>
      <vt:lpstr>二、北京市公共图书馆联合目录建设</vt:lpstr>
      <vt:lpstr> 2、联编中心机构设置 </vt:lpstr>
      <vt:lpstr>3、联编中心职责 </vt:lpstr>
      <vt:lpstr>4、工作机制</vt:lpstr>
      <vt:lpstr>PowerPoint 演示文稿</vt:lpstr>
      <vt:lpstr>4.2 系统权限设置 </vt:lpstr>
      <vt:lpstr>三、特点、问题及措施</vt:lpstr>
      <vt:lpstr>2、存在的问题</vt:lpstr>
      <vt:lpstr>2.2 重复数据问题</vt:lpstr>
      <vt:lpstr>2.3 编目员素质问题</vt:lpstr>
      <vt:lpstr>           2.4 书目数据库管理与维护工作量大 </vt:lpstr>
      <vt:lpstr>3、问题解决措施 </vt:lpstr>
      <vt:lpstr>3.2 完善编目工作机制</vt:lpstr>
      <vt:lpstr>3.3 加强书目数据质量控制</vt:lpstr>
      <vt:lpstr>PowerPoint 演示文稿</vt:lpstr>
      <vt:lpstr>PowerPoint 演示文稿</vt:lpstr>
      <vt:lpstr>PowerPoint 演示文稿</vt:lpstr>
      <vt:lpstr>PowerPoint 演示文稿</vt:lpstr>
      <vt:lpstr>   3.4 制定奖惩措施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USER</cp:lastModifiedBy>
  <cp:revision>49</cp:revision>
  <dcterms:created xsi:type="dcterms:W3CDTF">2017-09-04T05:38:53Z</dcterms:created>
  <dcterms:modified xsi:type="dcterms:W3CDTF">2017-09-05T01:15:45Z</dcterms:modified>
</cp:coreProperties>
</file>