
<file path=[Content_Types].xml><?xml version="1.0" encoding="utf-8"?>
<Types xmlns="http://schemas.openxmlformats.org/package/2006/content-types">
  <Override PartName="/ppt/slides/slide47.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diagrams/colors11.xml" ContentType="application/vnd.openxmlformats-officedocument.drawingml.diagramColor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diagrams/quickStyle17.xml" ContentType="application/vnd.openxmlformats-officedocument.drawingml.diagramStyle+xml"/>
  <Override PartName="/ppt/diagrams/drawing18.xml" ContentType="application/vnd.ms-office.drawingml.diagramDrawing+xml"/>
  <Override PartName="/ppt/tableStyles.xml" ContentType="application/vnd.openxmlformats-officedocument.presentationml.tableStyles+xml"/>
  <Override PartName="/ppt/notesSlides/notesSlide41.xml" ContentType="application/vnd.openxmlformats-officedocument.presentationml.notesSlide+xml"/>
  <Override PartName="/ppt/diagrams/layout17.xml" ContentType="application/vnd.openxmlformats-officedocument.drawingml.diagramLayout+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diagrams/quickStyle20.xml" ContentType="application/vnd.openxmlformats-officedocument.drawingml.diagramStyle+xml"/>
  <Override PartName="/ppt/diagrams/colors4.xml" ContentType="application/vnd.openxmlformats-officedocument.drawingml.diagramColors+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diagrams/layout20.xml" ContentType="application/vnd.openxmlformats-officedocument.drawingml.diagramLayout+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Default Extension="emf" ContentType="image/x-emf"/>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diagrams/layout6.xml" ContentType="application/vnd.openxmlformats-officedocument.drawingml.diagramLayout+xml"/>
  <Override PartName="/ppt/diagrams/data10.xml" ContentType="application/vnd.openxmlformats-officedocument.drawingml.diagramData+xml"/>
  <Override PartName="/ppt/notesSlides/notesSlide35.xml" ContentType="application/vnd.openxmlformats-officedocument.presentationml.notesSlide+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notesSlides/notesSlide42.xml" ContentType="application/vnd.openxmlformats-officedocument.presentationml.notesSlide+xml"/>
  <Override PartName="/ppt/diagrams/layout18.xml" ContentType="application/vnd.openxmlformats-officedocument.drawingml.diagramLayout+xml"/>
  <Default Extension="wdp" ContentType="image/vnd.ms-photo"/>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31.xml" ContentType="application/vnd.openxmlformats-officedocument.presentationml.notesSlide+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ppt/diagrams/data19.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diagrams/data15.xml" ContentType="application/vnd.openxmlformats-officedocument.drawingml.diagramData+xml"/>
  <Override PartName="/ppt/notesSlides/notesSlide47.xml" ContentType="application/vnd.openxmlformats-officedocument.presentationml.notesSlide+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diagrams/data11.xml" ContentType="application/vnd.openxmlformats-officedocument.drawingml.diagramData+xml"/>
  <Override PartName="/ppt/notesSlides/notesSlide36.xml" ContentType="application/vnd.openxmlformats-officedocument.presentationml.notesSlide+xml"/>
  <Override PartName="/ppt/diagrams/quickStyle19.xml" ContentType="application/vnd.openxmlformats-officedocument.drawingml.diagram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diagrams/colors10.xml" ContentType="application/vnd.openxmlformats-officedocument.drawingml.diagramColors+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charts/colors1.xml" ContentType="application/vnd.ms-office.chartcolorstyl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notesSlides/notesSlide40.xml" ContentType="application/vnd.openxmlformats-officedocument.presentationml.notesSlide+xml"/>
  <Override PartName="/ppt/diagrams/colors19.xml" ContentType="application/vnd.openxmlformats-officedocument.drawingml.diagramColors+xml"/>
  <Override PartName="/ppt/notesSlides/notesSlide6.xml" ContentType="application/vnd.openxmlformats-officedocument.presentationml.notesSlide+xml"/>
  <Override PartName="/ppt/diagrams/drawing6.xml" ContentType="application/vnd.ms-office.drawingml.diagramDrawing+xml"/>
  <Override PartName="/ppt/diagrams/drawing20.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drawing7.xml" ContentType="application/vnd.ms-office.drawingml.diagramDrawing+xml"/>
  <Override PartName="/ppt/diagrams/layout13.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diagrams/colors12.xml" ContentType="application/vnd.openxmlformats-officedocument.drawingml.diagramColors+xml"/>
  <Override PartName="/ppt/charts/style1.xml" ContentType="application/vnd.ms-office.chartstyl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drawing19.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54"/>
  </p:notesMasterIdLst>
  <p:handoutMasterIdLst>
    <p:handoutMasterId r:id="rId55"/>
  </p:handoutMasterIdLst>
  <p:sldIdLst>
    <p:sldId id="640" r:id="rId2"/>
    <p:sldId id="256" r:id="rId3"/>
    <p:sldId id="642" r:id="rId4"/>
    <p:sldId id="574" r:id="rId5"/>
    <p:sldId id="392" r:id="rId6"/>
    <p:sldId id="579" r:id="rId7"/>
    <p:sldId id="580" r:id="rId8"/>
    <p:sldId id="582" r:id="rId9"/>
    <p:sldId id="583" r:id="rId10"/>
    <p:sldId id="577" r:id="rId11"/>
    <p:sldId id="578" r:id="rId12"/>
    <p:sldId id="678" r:id="rId13"/>
    <p:sldId id="592" r:id="rId14"/>
    <p:sldId id="394" r:id="rId15"/>
    <p:sldId id="335" r:id="rId16"/>
    <p:sldId id="643" r:id="rId17"/>
    <p:sldId id="644" r:id="rId18"/>
    <p:sldId id="645" r:id="rId19"/>
    <p:sldId id="646" r:id="rId20"/>
    <p:sldId id="647" r:id="rId21"/>
    <p:sldId id="648" r:id="rId22"/>
    <p:sldId id="649" r:id="rId23"/>
    <p:sldId id="650" r:id="rId24"/>
    <p:sldId id="651" r:id="rId25"/>
    <p:sldId id="652" r:id="rId26"/>
    <p:sldId id="497" r:id="rId27"/>
    <p:sldId id="653" r:id="rId28"/>
    <p:sldId id="654" r:id="rId29"/>
    <p:sldId id="655" r:id="rId30"/>
    <p:sldId id="656" r:id="rId31"/>
    <p:sldId id="657" r:id="rId32"/>
    <p:sldId id="658" r:id="rId33"/>
    <p:sldId id="659" r:id="rId34"/>
    <p:sldId id="660" r:id="rId35"/>
    <p:sldId id="661" r:id="rId36"/>
    <p:sldId id="662" r:id="rId37"/>
    <p:sldId id="663" r:id="rId38"/>
    <p:sldId id="664" r:id="rId39"/>
    <p:sldId id="665" r:id="rId40"/>
    <p:sldId id="677" r:id="rId41"/>
    <p:sldId id="666" r:id="rId42"/>
    <p:sldId id="667" r:id="rId43"/>
    <p:sldId id="672" r:id="rId44"/>
    <p:sldId id="673" r:id="rId45"/>
    <p:sldId id="674" r:id="rId46"/>
    <p:sldId id="668" r:id="rId47"/>
    <p:sldId id="669" r:id="rId48"/>
    <p:sldId id="670" r:id="rId49"/>
    <p:sldId id="671" r:id="rId50"/>
    <p:sldId id="675" r:id="rId51"/>
    <p:sldId id="676" r:id="rId52"/>
    <p:sldId id="468" r:id="rId53"/>
  </p:sldIdLst>
  <p:sldSz cx="12192000" cy="6858000"/>
  <p:notesSz cx="6797675" cy="99282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496">
          <p15:clr>
            <a:srgbClr val="A4A3A4"/>
          </p15:clr>
        </p15:guide>
        <p15:guide id="2" pos="40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6FB6"/>
    <a:srgbClr val="FFF7E1"/>
    <a:srgbClr val="1A3560"/>
    <a:srgbClr val="1B4D72"/>
    <a:srgbClr val="3B3624"/>
    <a:srgbClr val="7F6000"/>
    <a:srgbClr val="EE9F00"/>
    <a:srgbClr val="7AB5DF"/>
    <a:srgbClr val="0E0E0C"/>
    <a:srgbClr val="D1EBF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7" autoAdjust="0"/>
    <p:restoredTop sz="64186" autoAdjust="0"/>
  </p:normalViewPr>
  <p:slideViewPr>
    <p:cSldViewPr snapToGrid="0" showGuides="1">
      <p:cViewPr varScale="1">
        <p:scale>
          <a:sx n="45" d="100"/>
          <a:sy n="45" d="100"/>
        </p:scale>
        <p:origin x="-1662" y="-90"/>
      </p:cViewPr>
      <p:guideLst>
        <p:guide orient="horz" pos="1496"/>
        <p:guide pos="4040"/>
      </p:guideLst>
    </p:cSldViewPr>
  </p:slideViewPr>
  <p:notesTextViewPr>
    <p:cViewPr>
      <p:scale>
        <a:sx n="125" d="100"/>
        <a:sy n="125"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sz="1400" b="0" i="0" u="none" strike="noStrike" kern="1200" spc="0" baseline="0">
                <a:solidFill>
                  <a:sysClr val="windowText" lastClr="000000"/>
                </a:solidFill>
                <a:latin typeface="黑体" panose="02010609060101010101" pitchFamily="49" charset="-122"/>
                <a:ea typeface="黑体" panose="02010609060101010101" pitchFamily="49" charset="-122"/>
                <a:cs typeface="+mn-cs"/>
              </a:defRPr>
            </a:pPr>
            <a:r>
              <a:rPr lang="zh-CN" altLang="en-US" sz="1400" b="1" dirty="0">
                <a:solidFill>
                  <a:schemeClr val="bg1"/>
                </a:solidFill>
                <a:latin typeface="黑体" panose="02010609060101010101" pitchFamily="49" charset="-122"/>
                <a:ea typeface="黑体" panose="02010609060101010101" pitchFamily="49" charset="-122"/>
              </a:rPr>
              <a:t>我国省市级</a:t>
            </a:r>
            <a:r>
              <a:rPr lang="zh-CN" sz="1400" b="1" dirty="0">
                <a:solidFill>
                  <a:schemeClr val="bg1"/>
                </a:solidFill>
                <a:latin typeface="黑体" panose="02010609060101010101" pitchFamily="49" charset="-122"/>
                <a:ea typeface="黑体" panose="02010609060101010101" pitchFamily="49" charset="-122"/>
              </a:rPr>
              <a:t>公共图书馆数字资源</a:t>
            </a:r>
            <a:r>
              <a:rPr lang="zh-CN" altLang="en-US" sz="1400" b="1" dirty="0">
                <a:solidFill>
                  <a:schemeClr val="bg1"/>
                </a:solidFill>
                <a:latin typeface="黑体" panose="02010609060101010101" pitchFamily="49" charset="-122"/>
                <a:ea typeface="黑体" panose="02010609060101010101" pitchFamily="49" charset="-122"/>
              </a:rPr>
              <a:t>整合与服务</a:t>
            </a:r>
            <a:r>
              <a:rPr lang="zh-CN" altLang="en-US" sz="1400" b="1" dirty="0" smtClean="0">
                <a:solidFill>
                  <a:schemeClr val="bg1"/>
                </a:solidFill>
                <a:latin typeface="黑体" panose="02010609060101010101" pitchFamily="49" charset="-122"/>
                <a:ea typeface="黑体" panose="02010609060101010101" pitchFamily="49" charset="-122"/>
              </a:rPr>
              <a:t>情况</a:t>
            </a:r>
            <a:endParaRPr lang="en-US" altLang="zh-CN" sz="1400" b="1" dirty="0" smtClean="0">
              <a:solidFill>
                <a:schemeClr val="bg1"/>
              </a:solidFill>
              <a:latin typeface="黑体" panose="02010609060101010101" pitchFamily="49" charset="-122"/>
              <a:ea typeface="黑体" panose="02010609060101010101" pitchFamily="49" charset="-122"/>
            </a:endParaRPr>
          </a:p>
          <a:p>
            <a:pPr>
              <a:defRPr sz="1400" b="0" i="0" u="none" strike="noStrike" kern="1200" spc="0" baseline="0">
                <a:solidFill>
                  <a:sysClr val="windowText" lastClr="000000"/>
                </a:solidFill>
                <a:latin typeface="黑体" panose="02010609060101010101" pitchFamily="49" charset="-122"/>
                <a:ea typeface="黑体" panose="02010609060101010101" pitchFamily="49" charset="-122"/>
                <a:cs typeface="+mn-cs"/>
              </a:defRPr>
            </a:pPr>
            <a:r>
              <a:rPr lang="zh-CN" altLang="en-US" sz="1400" b="1" dirty="0" smtClean="0">
                <a:solidFill>
                  <a:schemeClr val="bg1"/>
                </a:solidFill>
                <a:latin typeface="黑体" panose="02010609060101010101" pitchFamily="49" charset="-122"/>
                <a:ea typeface="黑体" panose="02010609060101010101" pitchFamily="49" charset="-122"/>
              </a:rPr>
              <a:t>（</a:t>
            </a:r>
            <a:r>
              <a:rPr lang="en-US" altLang="zh-CN" sz="1400" b="1" dirty="0" smtClean="0">
                <a:solidFill>
                  <a:schemeClr val="bg1"/>
                </a:solidFill>
                <a:latin typeface="黑体" panose="02010609060101010101" pitchFamily="49" charset="-122"/>
                <a:ea typeface="黑体" panose="02010609060101010101" pitchFamily="49" charset="-122"/>
              </a:rPr>
              <a:t>129</a:t>
            </a:r>
            <a:r>
              <a:rPr lang="zh-CN" altLang="en-US" sz="1400" b="1" dirty="0" smtClean="0">
                <a:solidFill>
                  <a:schemeClr val="bg1"/>
                </a:solidFill>
                <a:latin typeface="黑体" panose="02010609060101010101" pitchFamily="49" charset="-122"/>
                <a:ea typeface="黑体" panose="02010609060101010101" pitchFamily="49" charset="-122"/>
              </a:rPr>
              <a:t>家图书馆）</a:t>
            </a:r>
            <a:endParaRPr lang="zh-CN" sz="1400" b="1" dirty="0">
              <a:solidFill>
                <a:schemeClr val="bg1"/>
              </a:solidFill>
              <a:latin typeface="黑体" panose="02010609060101010101" pitchFamily="49" charset="-122"/>
              <a:ea typeface="黑体" panose="02010609060101010101" pitchFamily="49" charset="-122"/>
            </a:endParaRPr>
          </a:p>
        </c:rich>
      </c:tx>
      <c:layout>
        <c:manualLayout>
          <c:xMode val="edge"/>
          <c:yMode val="edge"/>
          <c:x val="0.15482783529978328"/>
          <c:y val="3.7151702786377722E-2"/>
        </c:manualLayout>
      </c:layout>
      <c:spPr>
        <a:noFill/>
        <a:ln>
          <a:noFill/>
        </a:ln>
        <a:effectLst/>
      </c:spPr>
    </c:title>
    <c:plotArea>
      <c:layout/>
      <c:pieChart>
        <c:varyColors val="1"/>
        <c:ser>
          <c:idx val="0"/>
          <c:order val="0"/>
          <c:tx>
            <c:strRef>
              <c:f>Sheet1!$B$1</c:f>
              <c:strCache>
                <c:ptCount val="1"/>
                <c:pt idx="0">
                  <c:v>公共图书馆数字资源服务情况</c:v>
                </c:pt>
              </c:strCache>
            </c:strRef>
          </c:tx>
          <c:dPt>
            <c:idx val="0"/>
            <c:spPr>
              <a:solidFill>
                <a:schemeClr val="accent1"/>
              </a:solidFill>
              <a:ln w="19050">
                <a:noFill/>
              </a:ln>
              <a:effectLst/>
              <a:scene3d>
                <a:camera prst="orthographicFront"/>
                <a:lightRig rig="threePt" dir="t"/>
              </a:scene3d>
              <a:sp3d>
                <a:bevelT w="152400" h="50800" prst="softRound"/>
              </a:sp3d>
            </c:spPr>
          </c:dPt>
          <c:dPt>
            <c:idx val="1"/>
            <c:spPr>
              <a:solidFill>
                <a:schemeClr val="accent2"/>
              </a:solidFill>
              <a:ln w="19050">
                <a:noFill/>
              </a:ln>
              <a:effectLst/>
              <a:scene3d>
                <a:camera prst="orthographicFront"/>
                <a:lightRig rig="threePt" dir="t"/>
              </a:scene3d>
              <a:sp3d>
                <a:bevelT w="139700" prst="cross"/>
              </a:sp3d>
            </c:spPr>
          </c:dPt>
          <c:dPt>
            <c:idx val="2"/>
            <c:spPr>
              <a:solidFill>
                <a:schemeClr val="accent4"/>
              </a:solidFill>
              <a:ln w="19050">
                <a:noFill/>
              </a:ln>
              <a:effectLst/>
              <a:scene3d>
                <a:camera prst="orthographicFront"/>
                <a:lightRig rig="threePt" dir="t"/>
              </a:scene3d>
              <a:sp3d>
                <a:bevelT w="152400" h="50800" prst="softRound"/>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defRPr>
                  </a:pPr>
                  <a:endParaRPr lang="zh-CN"/>
                </a:p>
              </c:txPr>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defRPr>
                  </a:pPr>
                  <a:endParaRPr lang="zh-CN"/>
                </a:p>
              </c:txPr>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defRPr>
                  </a:pPr>
                  <a:endParaRPr lang="zh-CN"/>
                </a:p>
              </c:txPr>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defRPr>
                </a:pPr>
                <a:endParaRPr lang="zh-CN"/>
              </a:p>
            </c:txPr>
            <c:dLblPos val="ctr"/>
            <c:showPercent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无网站</c:v>
                </c:pt>
                <c:pt idx="1">
                  <c:v>无统一检索</c:v>
                </c:pt>
                <c:pt idx="2">
                  <c:v>有统一检索</c:v>
                </c:pt>
              </c:strCache>
            </c:strRef>
          </c:cat>
          <c:val>
            <c:numRef>
              <c:f>Sheet1!$B$2:$B$4</c:f>
              <c:numCache>
                <c:formatCode>General</c:formatCode>
                <c:ptCount val="3"/>
                <c:pt idx="0">
                  <c:v>18</c:v>
                </c:pt>
                <c:pt idx="1">
                  <c:v>70</c:v>
                </c:pt>
                <c:pt idx="2">
                  <c:v>41</c:v>
                </c:pt>
              </c:numCache>
            </c:numRef>
          </c:val>
        </c:ser>
        <c:dLbls>
          <c:showPercent val="1"/>
        </c:dLbls>
        <c:firstSliceAng val="0"/>
      </c:pieChart>
      <c:spPr>
        <a:noFill/>
        <a:ln>
          <a:noFill/>
        </a:ln>
        <a:effectLst/>
      </c:spPr>
    </c:plotArea>
    <c:legend>
      <c:legendPos val="b"/>
      <c:legendEntry>
        <c:idx val="0"/>
        <c:txPr>
          <a:bodyPr rot="0" spcFirstLastPara="1" vertOverflow="ellipsis" vert="horz" wrap="square" anchor="ctr" anchorCtr="1"/>
          <a:lstStyle/>
          <a:p>
            <a:pPr>
              <a:defRPr sz="1400" b="1" i="0" u="none" strike="noStrike" kern="1200" baseline="0">
                <a:solidFill>
                  <a:schemeClr val="bg1"/>
                </a:solidFill>
                <a:latin typeface="黑体" panose="02010609060101010101" pitchFamily="49" charset="-122"/>
                <a:ea typeface="黑体" panose="02010609060101010101" pitchFamily="49" charset="-122"/>
                <a:cs typeface="+mn-cs"/>
              </a:defRPr>
            </a:pPr>
            <a:endParaRPr lang="zh-CN"/>
          </a:p>
        </c:txPr>
      </c:legendEntry>
      <c:legendEntry>
        <c:idx val="1"/>
        <c:txPr>
          <a:bodyPr rot="0" spcFirstLastPara="1" vertOverflow="ellipsis" vert="horz" wrap="square" anchor="ctr" anchorCtr="1"/>
          <a:lstStyle/>
          <a:p>
            <a:pPr>
              <a:defRPr sz="1400" b="1" i="0" u="none" strike="noStrike" kern="1200" baseline="0">
                <a:solidFill>
                  <a:schemeClr val="bg1"/>
                </a:solidFill>
                <a:latin typeface="黑体" panose="02010609060101010101" pitchFamily="49" charset="-122"/>
                <a:ea typeface="黑体" panose="02010609060101010101" pitchFamily="49" charset="-122"/>
                <a:cs typeface="+mn-cs"/>
              </a:defRPr>
            </a:pPr>
            <a:endParaRPr lang="zh-CN"/>
          </a:p>
        </c:txPr>
      </c:legendEntry>
      <c:legendEntry>
        <c:idx val="2"/>
        <c:txPr>
          <a:bodyPr rot="0" spcFirstLastPara="1" vertOverflow="ellipsis" vert="horz" wrap="square" anchor="ctr" anchorCtr="1"/>
          <a:lstStyle/>
          <a:p>
            <a:pPr>
              <a:defRPr sz="1400" b="1" i="0" u="none" strike="noStrike" kern="1200" baseline="0">
                <a:solidFill>
                  <a:schemeClr val="bg1"/>
                </a:solidFill>
                <a:latin typeface="黑体" panose="02010609060101010101" pitchFamily="49" charset="-122"/>
                <a:ea typeface="黑体" panose="02010609060101010101" pitchFamily="49" charset="-122"/>
                <a:cs typeface="+mn-cs"/>
              </a:defRPr>
            </a:pPr>
            <a:endParaRPr lang="zh-CN"/>
          </a:p>
        </c:txPr>
      </c:legendEntry>
      <c:layout/>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黑体" panose="02010609060101010101" pitchFamily="49" charset="-122"/>
              <a:ea typeface="黑体" panose="02010609060101010101" pitchFamily="49" charset="-122"/>
              <a:cs typeface="+mn-cs"/>
            </a:defRPr>
          </a:pPr>
          <a:endParaRPr lang="zh-CN"/>
        </a:p>
      </c:txPr>
    </c:legend>
    <c:plotVisOnly val="1"/>
    <c:dispBlanksAs val="zero"/>
  </c:chart>
  <c:spPr>
    <a:solidFill>
      <a:schemeClr val="bg1">
        <a:alpha val="40000"/>
      </a:schemeClr>
    </a:solidFill>
    <a:ln w="9525" cap="flat" cmpd="sng" algn="ctr">
      <a:noFill/>
      <a:round/>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2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image" Target="../media/image88.jpeg"/></Relationships>
</file>

<file path=ppt/diagrams/_rels/drawing2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image" Target="../media/image8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ED829B-0F5E-423C-8755-58391417F5DC}" type="doc">
      <dgm:prSet loTypeId="urn:microsoft.com/office/officeart/2008/layout/RadialCluster" loCatId="relationship" qsTypeId="urn:microsoft.com/office/officeart/2005/8/quickstyle/3d6" qsCatId="3D" csTypeId="urn:microsoft.com/office/officeart/2005/8/colors/accent1_2" csCatId="accent1" phldr="1"/>
      <dgm:spPr/>
      <dgm:t>
        <a:bodyPr/>
        <a:lstStyle/>
        <a:p>
          <a:endParaRPr lang="zh-CN" altLang="en-US"/>
        </a:p>
      </dgm:t>
    </dgm:pt>
    <dgm:pt modelId="{6510C151-3535-4466-B333-38E144FF074C}">
      <dgm:prSet phldrT="[文本]" custT="1"/>
      <dgm:spPr/>
      <dgm:t>
        <a:bodyPr/>
        <a:lstStyle/>
        <a:p>
          <a:pPr marL="0" lvl="1" algn="ctr" defTabSz="914400" rtl="0" eaLnBrk="1" latinLnBrk="0" hangingPunct="1">
            <a:buNone/>
          </a:pPr>
          <a:r>
            <a:rPr lang="zh-CN" altLang="en-US" sz="14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rPr>
            <a:t>反映地方政治、经济、文化发展的重要网站和热点专题资源</a:t>
          </a:r>
          <a:endParaRPr lang="zh-CN" altLang="en-US" sz="14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endParaRPr>
        </a:p>
      </dgm:t>
    </dgm:pt>
    <dgm:pt modelId="{E544BBE5-0C4B-419D-82FD-7C26935253D9}" type="parTrans" cxnId="{23DDF2FF-A91D-42D3-A369-794A6F4909BA}">
      <dgm:prSet/>
      <dgm:spPr/>
      <dgm:t>
        <a:bodyPr/>
        <a:lstStyle/>
        <a:p>
          <a:endParaRPr lang="zh-CN" altLang="en-US" sz="1200" b="1">
            <a:solidFill>
              <a:schemeClr val="bg1"/>
            </a:solidFill>
          </a:endParaRPr>
        </a:p>
      </dgm:t>
    </dgm:pt>
    <dgm:pt modelId="{40A8C9DE-8F00-4FED-99AC-72643E6A19F1}" type="sibTrans" cxnId="{23DDF2FF-A91D-42D3-A369-794A6F4909BA}">
      <dgm:prSet/>
      <dgm:spPr/>
      <dgm:t>
        <a:bodyPr/>
        <a:lstStyle/>
        <a:p>
          <a:endParaRPr lang="zh-CN" altLang="en-US" sz="1200" b="1">
            <a:solidFill>
              <a:schemeClr val="bg1"/>
            </a:solidFill>
          </a:endParaRPr>
        </a:p>
      </dgm:t>
    </dgm:pt>
    <dgm:pt modelId="{DFF80079-740A-4F05-9322-B23A52419106}">
      <dgm:prSet phldrT="[文本]" custT="1"/>
      <dgm:spPr/>
      <dgm:t>
        <a:bodyPr/>
        <a:lstStyle/>
        <a:p>
          <a:pPr marL="0" lvl="1" algn="ctr" defTabSz="914400" rtl="0" eaLnBrk="1" latinLnBrk="0" hangingPunct="1">
            <a:buNone/>
          </a:pPr>
          <a:r>
            <a:rPr lang="zh-CN" altLang="en-US" sz="16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rPr>
            <a:t>采集</a:t>
          </a:r>
          <a:endParaRPr lang="zh-CN" altLang="en-US" sz="16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endParaRPr>
        </a:p>
      </dgm:t>
    </dgm:pt>
    <dgm:pt modelId="{D12C0726-3C76-4356-8E6F-B45597150B6F}" type="parTrans" cxnId="{EF6F5A05-52D4-481C-A3AA-76E24F17FDFB}">
      <dgm:prSet/>
      <dgm:spPr/>
      <dgm:t>
        <a:bodyPr/>
        <a:lstStyle/>
        <a:p>
          <a:endParaRPr lang="zh-CN" altLang="en-US" sz="1200" b="1">
            <a:solidFill>
              <a:schemeClr val="bg1"/>
            </a:solidFill>
          </a:endParaRPr>
        </a:p>
      </dgm:t>
    </dgm:pt>
    <dgm:pt modelId="{FA78250E-117D-4AE8-84EC-763C761B9DCB}" type="sibTrans" cxnId="{EF6F5A05-52D4-481C-A3AA-76E24F17FDFB}">
      <dgm:prSet/>
      <dgm:spPr/>
      <dgm:t>
        <a:bodyPr/>
        <a:lstStyle/>
        <a:p>
          <a:endParaRPr lang="zh-CN" altLang="en-US" sz="1200" b="1">
            <a:solidFill>
              <a:schemeClr val="bg1"/>
            </a:solidFill>
          </a:endParaRPr>
        </a:p>
      </dgm:t>
    </dgm:pt>
    <dgm:pt modelId="{66E6271C-29D3-45ED-9C3D-CFE4DF72AB32}">
      <dgm:prSet phldrT="[文本]" custT="1"/>
      <dgm:spPr/>
      <dgm:t>
        <a:bodyPr/>
        <a:lstStyle/>
        <a:p>
          <a:pPr marL="0" lvl="1" algn="ctr" defTabSz="914400" rtl="0" eaLnBrk="1" latinLnBrk="0" hangingPunct="1">
            <a:buNone/>
          </a:pPr>
          <a:r>
            <a:rPr lang="zh-CN" altLang="en-US" sz="16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rPr>
            <a:t>发布</a:t>
          </a:r>
          <a:endParaRPr lang="zh-CN" altLang="en-US" sz="16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endParaRPr>
        </a:p>
      </dgm:t>
    </dgm:pt>
    <dgm:pt modelId="{00249342-7200-4CB0-A305-C9FF582D589A}" type="parTrans" cxnId="{F06345AE-0282-449A-A17E-EAE1190CE300}">
      <dgm:prSet/>
      <dgm:spPr/>
      <dgm:t>
        <a:bodyPr/>
        <a:lstStyle/>
        <a:p>
          <a:endParaRPr lang="zh-CN" altLang="en-US" sz="1200" b="1">
            <a:solidFill>
              <a:schemeClr val="bg1"/>
            </a:solidFill>
          </a:endParaRPr>
        </a:p>
      </dgm:t>
    </dgm:pt>
    <dgm:pt modelId="{C958883A-3EE7-4ECF-8A3F-8F1DBD7DC51D}" type="sibTrans" cxnId="{F06345AE-0282-449A-A17E-EAE1190CE300}">
      <dgm:prSet/>
      <dgm:spPr/>
      <dgm:t>
        <a:bodyPr/>
        <a:lstStyle/>
        <a:p>
          <a:endParaRPr lang="zh-CN" altLang="en-US" sz="1200" b="1">
            <a:solidFill>
              <a:schemeClr val="bg1"/>
            </a:solidFill>
          </a:endParaRPr>
        </a:p>
      </dgm:t>
    </dgm:pt>
    <dgm:pt modelId="{70D1C508-F843-4D46-BFC7-0A3A7FC083AB}">
      <dgm:prSet phldrT="[文本]" custT="1"/>
      <dgm:spPr/>
      <dgm:t>
        <a:bodyPr/>
        <a:lstStyle/>
        <a:p>
          <a:pPr marL="0" lvl="1" algn="ctr" defTabSz="914400" rtl="0" eaLnBrk="1" latinLnBrk="0" hangingPunct="1">
            <a:buNone/>
          </a:pPr>
          <a:r>
            <a:rPr lang="zh-CN" altLang="en-US" sz="16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rPr>
            <a:t>编目</a:t>
          </a:r>
          <a:endParaRPr lang="zh-CN" altLang="en-US" sz="16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endParaRPr>
        </a:p>
      </dgm:t>
    </dgm:pt>
    <dgm:pt modelId="{29E3AFC5-4D1A-4D08-8F7E-C6247DBC0B9D}" type="parTrans" cxnId="{E27140CD-4163-49A5-B806-618AD35A1480}">
      <dgm:prSet/>
      <dgm:spPr/>
      <dgm:t>
        <a:bodyPr/>
        <a:lstStyle/>
        <a:p>
          <a:endParaRPr lang="zh-CN" altLang="en-US" sz="1200" b="1">
            <a:solidFill>
              <a:schemeClr val="bg1"/>
            </a:solidFill>
          </a:endParaRPr>
        </a:p>
      </dgm:t>
    </dgm:pt>
    <dgm:pt modelId="{D4ED0A6B-83BA-460D-ADB1-E4A7D4223784}" type="sibTrans" cxnId="{E27140CD-4163-49A5-B806-618AD35A1480}">
      <dgm:prSet/>
      <dgm:spPr/>
      <dgm:t>
        <a:bodyPr/>
        <a:lstStyle/>
        <a:p>
          <a:endParaRPr lang="zh-CN" altLang="en-US" sz="1200" b="1">
            <a:solidFill>
              <a:schemeClr val="bg1"/>
            </a:solidFill>
          </a:endParaRPr>
        </a:p>
      </dgm:t>
    </dgm:pt>
    <dgm:pt modelId="{88CCB374-D231-45EB-A5A9-C969088C280A}">
      <dgm:prSet phldrT="[文本]" custT="1"/>
      <dgm:spPr/>
      <dgm:t>
        <a:bodyPr/>
        <a:lstStyle/>
        <a:p>
          <a:pPr marL="0" lvl="1" algn="ctr" defTabSz="914400" rtl="0" eaLnBrk="1" latinLnBrk="0" hangingPunct="1">
            <a:buNone/>
          </a:pPr>
          <a:r>
            <a:rPr lang="zh-CN" altLang="en-US" sz="16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rPr>
            <a:t>保存</a:t>
          </a:r>
          <a:endParaRPr lang="zh-CN" altLang="en-US" sz="16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endParaRPr>
        </a:p>
      </dgm:t>
    </dgm:pt>
    <dgm:pt modelId="{F12F1720-A9AB-4099-9DAD-BC4318C67F3D}" type="parTrans" cxnId="{71EF6B5B-3B76-49FF-A24D-880D1D7A64A3}">
      <dgm:prSet/>
      <dgm:spPr/>
      <dgm:t>
        <a:bodyPr/>
        <a:lstStyle/>
        <a:p>
          <a:endParaRPr lang="zh-CN" altLang="en-US" sz="1200" b="1"/>
        </a:p>
      </dgm:t>
    </dgm:pt>
    <dgm:pt modelId="{24770ECA-0115-47F7-817B-B36C5EB071C7}" type="sibTrans" cxnId="{71EF6B5B-3B76-49FF-A24D-880D1D7A64A3}">
      <dgm:prSet/>
      <dgm:spPr/>
      <dgm:t>
        <a:bodyPr/>
        <a:lstStyle/>
        <a:p>
          <a:endParaRPr lang="zh-CN" altLang="en-US" sz="1200" b="1"/>
        </a:p>
      </dgm:t>
    </dgm:pt>
    <dgm:pt modelId="{00C7E39B-FFE0-4BE4-9442-166D9E73EDBA}" type="pres">
      <dgm:prSet presAssocID="{FAED829B-0F5E-423C-8755-58391417F5DC}" presName="Name0" presStyleCnt="0">
        <dgm:presLayoutVars>
          <dgm:chMax val="1"/>
          <dgm:chPref val="1"/>
          <dgm:dir/>
          <dgm:animOne val="branch"/>
          <dgm:animLvl val="lvl"/>
        </dgm:presLayoutVars>
      </dgm:prSet>
      <dgm:spPr/>
      <dgm:t>
        <a:bodyPr/>
        <a:lstStyle/>
        <a:p>
          <a:endParaRPr lang="zh-CN" altLang="en-US"/>
        </a:p>
      </dgm:t>
    </dgm:pt>
    <dgm:pt modelId="{60344F4B-9BC2-423A-9225-4EFE10B40AD8}" type="pres">
      <dgm:prSet presAssocID="{6510C151-3535-4466-B333-38E144FF074C}" presName="singleCycle" presStyleCnt="0"/>
      <dgm:spPr/>
      <dgm:t>
        <a:bodyPr/>
        <a:lstStyle/>
        <a:p>
          <a:endParaRPr lang="zh-CN" altLang="en-US"/>
        </a:p>
      </dgm:t>
    </dgm:pt>
    <dgm:pt modelId="{F671490C-0462-432F-82D2-0DE92A476245}" type="pres">
      <dgm:prSet presAssocID="{6510C151-3535-4466-B333-38E144FF074C}" presName="singleCenter" presStyleLbl="node1" presStyleIdx="0" presStyleCnt="5" custScaleX="152375" custScaleY="109998">
        <dgm:presLayoutVars>
          <dgm:chMax val="7"/>
          <dgm:chPref val="7"/>
        </dgm:presLayoutVars>
      </dgm:prSet>
      <dgm:spPr/>
      <dgm:t>
        <a:bodyPr/>
        <a:lstStyle/>
        <a:p>
          <a:endParaRPr lang="zh-CN" altLang="en-US"/>
        </a:p>
      </dgm:t>
    </dgm:pt>
    <dgm:pt modelId="{5FE71D78-1AC0-4735-92FA-12A9A913BFC9}" type="pres">
      <dgm:prSet presAssocID="{D12C0726-3C76-4356-8E6F-B45597150B6F}" presName="Name56" presStyleLbl="parChTrans1D2" presStyleIdx="0" presStyleCnt="4"/>
      <dgm:spPr/>
      <dgm:t>
        <a:bodyPr/>
        <a:lstStyle/>
        <a:p>
          <a:endParaRPr lang="zh-CN" altLang="en-US"/>
        </a:p>
      </dgm:t>
    </dgm:pt>
    <dgm:pt modelId="{C8E41FEC-D1CB-4294-BD20-CBD32D10203A}" type="pres">
      <dgm:prSet presAssocID="{DFF80079-740A-4F05-9322-B23A52419106}" presName="text0" presStyleLbl="node1" presStyleIdx="1" presStyleCnt="5">
        <dgm:presLayoutVars>
          <dgm:bulletEnabled val="1"/>
        </dgm:presLayoutVars>
      </dgm:prSet>
      <dgm:spPr/>
      <dgm:t>
        <a:bodyPr/>
        <a:lstStyle/>
        <a:p>
          <a:endParaRPr lang="zh-CN" altLang="en-US"/>
        </a:p>
      </dgm:t>
    </dgm:pt>
    <dgm:pt modelId="{8F5A1641-2BC8-4FB6-BACB-D236D65872CC}" type="pres">
      <dgm:prSet presAssocID="{F12F1720-A9AB-4099-9DAD-BC4318C67F3D}" presName="Name56" presStyleLbl="parChTrans1D2" presStyleIdx="1" presStyleCnt="4"/>
      <dgm:spPr/>
      <dgm:t>
        <a:bodyPr/>
        <a:lstStyle/>
        <a:p>
          <a:endParaRPr lang="zh-CN" altLang="en-US"/>
        </a:p>
      </dgm:t>
    </dgm:pt>
    <dgm:pt modelId="{ADD5E4EF-FDFA-46D2-9408-E274B183F580}" type="pres">
      <dgm:prSet presAssocID="{88CCB374-D231-45EB-A5A9-C969088C280A}" presName="text0" presStyleLbl="node1" presStyleIdx="2" presStyleCnt="5" custRadScaleRad="118855" custRadScaleInc="-780">
        <dgm:presLayoutVars>
          <dgm:bulletEnabled val="1"/>
        </dgm:presLayoutVars>
      </dgm:prSet>
      <dgm:spPr/>
      <dgm:t>
        <a:bodyPr/>
        <a:lstStyle/>
        <a:p>
          <a:endParaRPr lang="zh-CN" altLang="en-US"/>
        </a:p>
      </dgm:t>
    </dgm:pt>
    <dgm:pt modelId="{AF991A2F-E05B-43A1-A74A-DD2C76E62706}" type="pres">
      <dgm:prSet presAssocID="{00249342-7200-4CB0-A305-C9FF582D589A}" presName="Name56" presStyleLbl="parChTrans1D2" presStyleIdx="2" presStyleCnt="4"/>
      <dgm:spPr/>
      <dgm:t>
        <a:bodyPr/>
        <a:lstStyle/>
        <a:p>
          <a:endParaRPr lang="zh-CN" altLang="en-US"/>
        </a:p>
      </dgm:t>
    </dgm:pt>
    <dgm:pt modelId="{BF5C74C2-2B2D-4841-AC4A-17DBA322EC4E}" type="pres">
      <dgm:prSet presAssocID="{66E6271C-29D3-45ED-9C3D-CFE4DF72AB32}" presName="text0" presStyleLbl="node1" presStyleIdx="3" presStyleCnt="5">
        <dgm:presLayoutVars>
          <dgm:bulletEnabled val="1"/>
        </dgm:presLayoutVars>
      </dgm:prSet>
      <dgm:spPr/>
      <dgm:t>
        <a:bodyPr/>
        <a:lstStyle/>
        <a:p>
          <a:endParaRPr lang="zh-CN" altLang="en-US"/>
        </a:p>
      </dgm:t>
    </dgm:pt>
    <dgm:pt modelId="{8D4A03A1-1DB6-44C5-8305-E3A522ACA528}" type="pres">
      <dgm:prSet presAssocID="{29E3AFC5-4D1A-4D08-8F7E-C6247DBC0B9D}" presName="Name56" presStyleLbl="parChTrans1D2" presStyleIdx="3" presStyleCnt="4"/>
      <dgm:spPr/>
      <dgm:t>
        <a:bodyPr/>
        <a:lstStyle/>
        <a:p>
          <a:endParaRPr lang="zh-CN" altLang="en-US"/>
        </a:p>
      </dgm:t>
    </dgm:pt>
    <dgm:pt modelId="{394517CF-DF02-49CD-B0D7-B96422AA499F}" type="pres">
      <dgm:prSet presAssocID="{70D1C508-F843-4D46-BFC7-0A3A7FC083AB}" presName="text0" presStyleLbl="node1" presStyleIdx="4" presStyleCnt="5" custRadScaleRad="118264">
        <dgm:presLayoutVars>
          <dgm:bulletEnabled val="1"/>
        </dgm:presLayoutVars>
      </dgm:prSet>
      <dgm:spPr/>
      <dgm:t>
        <a:bodyPr/>
        <a:lstStyle/>
        <a:p>
          <a:endParaRPr lang="zh-CN" altLang="en-US"/>
        </a:p>
      </dgm:t>
    </dgm:pt>
  </dgm:ptLst>
  <dgm:cxnLst>
    <dgm:cxn modelId="{019DE049-3A4C-4057-95EB-1D3CCC93A512}" type="presOf" srcId="{DFF80079-740A-4F05-9322-B23A52419106}" destId="{C8E41FEC-D1CB-4294-BD20-CBD32D10203A}" srcOrd="0" destOrd="0" presId="urn:microsoft.com/office/officeart/2008/layout/RadialCluster"/>
    <dgm:cxn modelId="{E1757D6E-0D78-4B63-B9A3-A071B05C1A58}" type="presOf" srcId="{88CCB374-D231-45EB-A5A9-C969088C280A}" destId="{ADD5E4EF-FDFA-46D2-9408-E274B183F580}" srcOrd="0" destOrd="0" presId="urn:microsoft.com/office/officeart/2008/layout/RadialCluster"/>
    <dgm:cxn modelId="{F06345AE-0282-449A-A17E-EAE1190CE300}" srcId="{6510C151-3535-4466-B333-38E144FF074C}" destId="{66E6271C-29D3-45ED-9C3D-CFE4DF72AB32}" srcOrd="2" destOrd="0" parTransId="{00249342-7200-4CB0-A305-C9FF582D589A}" sibTransId="{C958883A-3EE7-4ECF-8A3F-8F1DBD7DC51D}"/>
    <dgm:cxn modelId="{71EF6B5B-3B76-49FF-A24D-880D1D7A64A3}" srcId="{6510C151-3535-4466-B333-38E144FF074C}" destId="{88CCB374-D231-45EB-A5A9-C969088C280A}" srcOrd="1" destOrd="0" parTransId="{F12F1720-A9AB-4099-9DAD-BC4318C67F3D}" sibTransId="{24770ECA-0115-47F7-817B-B36C5EB071C7}"/>
    <dgm:cxn modelId="{961076D9-E54A-4246-B6CF-4B35F51EBC65}" type="presOf" srcId="{29E3AFC5-4D1A-4D08-8F7E-C6247DBC0B9D}" destId="{8D4A03A1-1DB6-44C5-8305-E3A522ACA528}" srcOrd="0" destOrd="0" presId="urn:microsoft.com/office/officeart/2008/layout/RadialCluster"/>
    <dgm:cxn modelId="{F6206583-5CE9-4A15-A189-2B81C0A30E25}" type="presOf" srcId="{F12F1720-A9AB-4099-9DAD-BC4318C67F3D}" destId="{8F5A1641-2BC8-4FB6-BACB-D236D65872CC}" srcOrd="0" destOrd="0" presId="urn:microsoft.com/office/officeart/2008/layout/RadialCluster"/>
    <dgm:cxn modelId="{23DDF2FF-A91D-42D3-A369-794A6F4909BA}" srcId="{FAED829B-0F5E-423C-8755-58391417F5DC}" destId="{6510C151-3535-4466-B333-38E144FF074C}" srcOrd="0" destOrd="0" parTransId="{E544BBE5-0C4B-419D-82FD-7C26935253D9}" sibTransId="{40A8C9DE-8F00-4FED-99AC-72643E6A19F1}"/>
    <dgm:cxn modelId="{3FE43F16-33D4-4D45-A1AC-FAB04C8F710F}" type="presOf" srcId="{6510C151-3535-4466-B333-38E144FF074C}" destId="{F671490C-0462-432F-82D2-0DE92A476245}" srcOrd="0" destOrd="0" presId="urn:microsoft.com/office/officeart/2008/layout/RadialCluster"/>
    <dgm:cxn modelId="{88AEF516-6BF9-4B65-B890-91C982DAE046}" type="presOf" srcId="{FAED829B-0F5E-423C-8755-58391417F5DC}" destId="{00C7E39B-FFE0-4BE4-9442-166D9E73EDBA}" srcOrd="0" destOrd="0" presId="urn:microsoft.com/office/officeart/2008/layout/RadialCluster"/>
    <dgm:cxn modelId="{43BE47C2-A6A2-4D1A-8F1C-62EF19138E1D}" type="presOf" srcId="{00249342-7200-4CB0-A305-C9FF582D589A}" destId="{AF991A2F-E05B-43A1-A74A-DD2C76E62706}" srcOrd="0" destOrd="0" presId="urn:microsoft.com/office/officeart/2008/layout/RadialCluster"/>
    <dgm:cxn modelId="{AB290911-C87D-4C76-802C-7075EE3B4615}" type="presOf" srcId="{D12C0726-3C76-4356-8E6F-B45597150B6F}" destId="{5FE71D78-1AC0-4735-92FA-12A9A913BFC9}" srcOrd="0" destOrd="0" presId="urn:microsoft.com/office/officeart/2008/layout/RadialCluster"/>
    <dgm:cxn modelId="{9C5C53B3-88BB-4F40-BD0C-B1652166FAB2}" type="presOf" srcId="{70D1C508-F843-4D46-BFC7-0A3A7FC083AB}" destId="{394517CF-DF02-49CD-B0D7-B96422AA499F}" srcOrd="0" destOrd="0" presId="urn:microsoft.com/office/officeart/2008/layout/RadialCluster"/>
    <dgm:cxn modelId="{E27140CD-4163-49A5-B806-618AD35A1480}" srcId="{6510C151-3535-4466-B333-38E144FF074C}" destId="{70D1C508-F843-4D46-BFC7-0A3A7FC083AB}" srcOrd="3" destOrd="0" parTransId="{29E3AFC5-4D1A-4D08-8F7E-C6247DBC0B9D}" sibTransId="{D4ED0A6B-83BA-460D-ADB1-E4A7D4223784}"/>
    <dgm:cxn modelId="{176DFE49-6776-41E6-9D1C-CB77DC158555}" type="presOf" srcId="{66E6271C-29D3-45ED-9C3D-CFE4DF72AB32}" destId="{BF5C74C2-2B2D-4841-AC4A-17DBA322EC4E}" srcOrd="0" destOrd="0" presId="urn:microsoft.com/office/officeart/2008/layout/RadialCluster"/>
    <dgm:cxn modelId="{EF6F5A05-52D4-481C-A3AA-76E24F17FDFB}" srcId="{6510C151-3535-4466-B333-38E144FF074C}" destId="{DFF80079-740A-4F05-9322-B23A52419106}" srcOrd="0" destOrd="0" parTransId="{D12C0726-3C76-4356-8E6F-B45597150B6F}" sibTransId="{FA78250E-117D-4AE8-84EC-763C761B9DCB}"/>
    <dgm:cxn modelId="{86178316-678E-4D54-82F3-5933870AFB52}" type="presParOf" srcId="{00C7E39B-FFE0-4BE4-9442-166D9E73EDBA}" destId="{60344F4B-9BC2-423A-9225-4EFE10B40AD8}" srcOrd="0" destOrd="0" presId="urn:microsoft.com/office/officeart/2008/layout/RadialCluster"/>
    <dgm:cxn modelId="{03A4EAAB-6AB3-4039-8338-677A627D0459}" type="presParOf" srcId="{60344F4B-9BC2-423A-9225-4EFE10B40AD8}" destId="{F671490C-0462-432F-82D2-0DE92A476245}" srcOrd="0" destOrd="0" presId="urn:microsoft.com/office/officeart/2008/layout/RadialCluster"/>
    <dgm:cxn modelId="{41C7576A-6F5E-4830-AE03-1431F6BDA144}" type="presParOf" srcId="{60344F4B-9BC2-423A-9225-4EFE10B40AD8}" destId="{5FE71D78-1AC0-4735-92FA-12A9A913BFC9}" srcOrd="1" destOrd="0" presId="urn:microsoft.com/office/officeart/2008/layout/RadialCluster"/>
    <dgm:cxn modelId="{E73FAA1E-D3E5-4E27-B0C4-9694E7C73A21}" type="presParOf" srcId="{60344F4B-9BC2-423A-9225-4EFE10B40AD8}" destId="{C8E41FEC-D1CB-4294-BD20-CBD32D10203A}" srcOrd="2" destOrd="0" presId="urn:microsoft.com/office/officeart/2008/layout/RadialCluster"/>
    <dgm:cxn modelId="{B4E89512-9A42-4E8C-8E21-A8B565D8238E}" type="presParOf" srcId="{60344F4B-9BC2-423A-9225-4EFE10B40AD8}" destId="{8F5A1641-2BC8-4FB6-BACB-D236D65872CC}" srcOrd="3" destOrd="0" presId="urn:microsoft.com/office/officeart/2008/layout/RadialCluster"/>
    <dgm:cxn modelId="{CC70459A-F57C-42CB-A34E-26FE0DA120FB}" type="presParOf" srcId="{60344F4B-9BC2-423A-9225-4EFE10B40AD8}" destId="{ADD5E4EF-FDFA-46D2-9408-E274B183F580}" srcOrd="4" destOrd="0" presId="urn:microsoft.com/office/officeart/2008/layout/RadialCluster"/>
    <dgm:cxn modelId="{D7149472-C4BE-45F7-B2B4-F515B2933509}" type="presParOf" srcId="{60344F4B-9BC2-423A-9225-4EFE10B40AD8}" destId="{AF991A2F-E05B-43A1-A74A-DD2C76E62706}" srcOrd="5" destOrd="0" presId="urn:microsoft.com/office/officeart/2008/layout/RadialCluster"/>
    <dgm:cxn modelId="{C6BF10E4-4818-41A1-ABBB-C0830A0198C4}" type="presParOf" srcId="{60344F4B-9BC2-423A-9225-4EFE10B40AD8}" destId="{BF5C74C2-2B2D-4841-AC4A-17DBA322EC4E}" srcOrd="6" destOrd="0" presId="urn:microsoft.com/office/officeart/2008/layout/RadialCluster"/>
    <dgm:cxn modelId="{5BE63B00-4917-4D41-B589-70195B16A68C}" type="presParOf" srcId="{60344F4B-9BC2-423A-9225-4EFE10B40AD8}" destId="{8D4A03A1-1DB6-44C5-8305-E3A522ACA528}" srcOrd="7" destOrd="0" presId="urn:microsoft.com/office/officeart/2008/layout/RadialCluster"/>
    <dgm:cxn modelId="{EEEC56FD-8752-43E7-8FD5-5CC7C122C6FA}" type="presParOf" srcId="{60344F4B-9BC2-423A-9225-4EFE10B40AD8}" destId="{394517CF-DF02-49CD-B0D7-B96422AA499F}" srcOrd="8" destOrd="0" presId="urn:microsoft.com/office/officeart/2008/layout/RadialCluster"/>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2E3C6B7-419A-4ECE-A065-FBC3513D6ED8}" type="doc">
      <dgm:prSet loTypeId="urn:microsoft.com/office/officeart/2005/8/layout/radial3" loCatId="cycle" qsTypeId="urn:microsoft.com/office/officeart/2005/8/quickstyle/3d9" qsCatId="3D" csTypeId="urn:microsoft.com/office/officeart/2005/8/colors/accent2_1" csCatId="accent2" phldr="1"/>
      <dgm:spPr/>
      <dgm:t>
        <a:bodyPr/>
        <a:lstStyle/>
        <a:p>
          <a:endParaRPr lang="zh-CN" altLang="en-US"/>
        </a:p>
      </dgm:t>
    </dgm:pt>
    <dgm:pt modelId="{0F72E5ED-2E9A-4193-9C9E-2FF1D56E5C6A}">
      <dgm:prSet phldrT="[文本]" custT="1"/>
      <dgm:spPr/>
      <dgm:t>
        <a:bodyPr/>
        <a:lstStyle/>
        <a:p>
          <a:r>
            <a:rPr lang="zh-CN" altLang="en-US" sz="2400" b="1" smtClean="0">
              <a:latin typeface="微软雅黑" panose="020B0503020204020204" pitchFamily="34" charset="-122"/>
              <a:ea typeface="微软雅黑" panose="020B0503020204020204" pitchFamily="34" charset="-122"/>
            </a:rPr>
            <a:t>数据发布</a:t>
          </a:r>
          <a:endParaRPr lang="zh-CN" altLang="en-US" sz="2400" b="1">
            <a:latin typeface="微软雅黑" panose="020B0503020204020204" pitchFamily="34" charset="-122"/>
            <a:ea typeface="微软雅黑" panose="020B0503020204020204" pitchFamily="34" charset="-122"/>
          </a:endParaRPr>
        </a:p>
      </dgm:t>
    </dgm:pt>
    <dgm:pt modelId="{2E5EA705-D272-4C87-9EFF-71A70848B4A2}" type="parTrans" cxnId="{A457E310-97DF-4704-8C9C-0B784C5A066A}">
      <dgm:prSet/>
      <dgm:spPr/>
      <dgm:t>
        <a:bodyPr/>
        <a:lstStyle/>
        <a:p>
          <a:endParaRPr lang="zh-CN" altLang="en-US"/>
        </a:p>
      </dgm:t>
    </dgm:pt>
    <dgm:pt modelId="{99B0F331-BAAC-4277-B19A-3D904EF094C2}" type="sibTrans" cxnId="{A457E310-97DF-4704-8C9C-0B784C5A066A}">
      <dgm:prSet/>
      <dgm:spPr/>
      <dgm:t>
        <a:bodyPr/>
        <a:lstStyle/>
        <a:p>
          <a:endParaRPr lang="zh-CN" altLang="en-US"/>
        </a:p>
      </dgm:t>
    </dgm:pt>
    <dgm:pt modelId="{5F7EAF44-7635-487C-9954-680624A42374}">
      <dgm:prSet phldrT="[文本]" custT="1"/>
      <dgm:spPr/>
      <dgm:t>
        <a:bodyPr/>
        <a:lstStyle/>
        <a:p>
          <a:r>
            <a:rPr lang="zh-CN" altLang="en-US" sz="1400" b="1" smtClean="0">
              <a:latin typeface="微软雅黑" panose="020B0503020204020204" pitchFamily="34" charset="-122"/>
              <a:ea typeface="微软雅黑" panose="020B0503020204020204" pitchFamily="34" charset="-122"/>
            </a:rPr>
            <a:t>制定规则</a:t>
          </a:r>
          <a:endParaRPr lang="zh-CN" altLang="en-US" sz="1400" b="1">
            <a:latin typeface="微软雅黑" panose="020B0503020204020204" pitchFamily="34" charset="-122"/>
            <a:ea typeface="微软雅黑" panose="020B0503020204020204" pitchFamily="34" charset="-122"/>
          </a:endParaRPr>
        </a:p>
      </dgm:t>
    </dgm:pt>
    <dgm:pt modelId="{883B2B14-3E2A-4E09-A116-FE2AB789854A}" type="parTrans" cxnId="{4EF329AC-FB30-400C-8A5F-9466404C6D51}">
      <dgm:prSet/>
      <dgm:spPr/>
      <dgm:t>
        <a:bodyPr/>
        <a:lstStyle/>
        <a:p>
          <a:endParaRPr lang="zh-CN" altLang="en-US"/>
        </a:p>
      </dgm:t>
    </dgm:pt>
    <dgm:pt modelId="{B097C426-5C4E-448B-8717-DC7E096CE15B}" type="sibTrans" cxnId="{4EF329AC-FB30-400C-8A5F-9466404C6D51}">
      <dgm:prSet/>
      <dgm:spPr/>
      <dgm:t>
        <a:bodyPr/>
        <a:lstStyle/>
        <a:p>
          <a:endParaRPr lang="zh-CN" altLang="en-US"/>
        </a:p>
      </dgm:t>
    </dgm:pt>
    <dgm:pt modelId="{340CBA72-377E-4F35-A7A5-883E6E8B85FE}">
      <dgm:prSet phldrT="[文本]" custT="1"/>
      <dgm:spPr>
        <a:solidFill>
          <a:srgbClr val="996600">
            <a:alpha val="50000"/>
          </a:srgbClr>
        </a:solidFill>
      </dgm:spPr>
      <dgm:t>
        <a:bodyPr/>
        <a:lstStyle/>
        <a:p>
          <a:r>
            <a:rPr lang="zh-CN" altLang="en-US" sz="1400" b="1" smtClean="0">
              <a:latin typeface="微软雅黑" panose="020B0503020204020204" pitchFamily="34" charset="-122"/>
              <a:ea typeface="微软雅黑" panose="020B0503020204020204" pitchFamily="34" charset="-122"/>
            </a:rPr>
            <a:t>检索服务</a:t>
          </a:r>
          <a:endParaRPr lang="zh-CN" altLang="en-US" sz="1400" b="1">
            <a:latin typeface="微软雅黑" panose="020B0503020204020204" pitchFamily="34" charset="-122"/>
            <a:ea typeface="微软雅黑" panose="020B0503020204020204" pitchFamily="34" charset="-122"/>
          </a:endParaRPr>
        </a:p>
      </dgm:t>
    </dgm:pt>
    <dgm:pt modelId="{01DC3541-60A9-46B7-8FB8-C9689630A3B9}" type="parTrans" cxnId="{D69806EE-4C6F-4FCC-898F-EEEF83E9321C}">
      <dgm:prSet/>
      <dgm:spPr/>
      <dgm:t>
        <a:bodyPr/>
        <a:lstStyle/>
        <a:p>
          <a:endParaRPr lang="zh-CN" altLang="en-US"/>
        </a:p>
      </dgm:t>
    </dgm:pt>
    <dgm:pt modelId="{FA49F648-895C-46F3-95AA-478EB9D2BF59}" type="sibTrans" cxnId="{D69806EE-4C6F-4FCC-898F-EEEF83E9321C}">
      <dgm:prSet/>
      <dgm:spPr/>
      <dgm:t>
        <a:bodyPr/>
        <a:lstStyle/>
        <a:p>
          <a:endParaRPr lang="zh-CN" altLang="en-US"/>
        </a:p>
      </dgm:t>
    </dgm:pt>
    <dgm:pt modelId="{0BE54C90-BF64-4D5F-B10F-2E79B51CCBCA}">
      <dgm:prSet phldrT="[文本]" custT="1"/>
      <dgm:spPr/>
      <dgm:t>
        <a:bodyPr/>
        <a:lstStyle/>
        <a:p>
          <a:r>
            <a:rPr lang="zh-CN" altLang="en-US" sz="1400" b="1" smtClean="0">
              <a:latin typeface="微软雅黑" panose="020B0503020204020204" pitchFamily="34" charset="-122"/>
              <a:ea typeface="微软雅黑" panose="020B0503020204020204" pitchFamily="34" charset="-122"/>
            </a:rPr>
            <a:t>知识导航</a:t>
          </a:r>
          <a:endParaRPr lang="zh-CN" altLang="en-US" sz="1400" b="1">
            <a:latin typeface="微软雅黑" panose="020B0503020204020204" pitchFamily="34" charset="-122"/>
            <a:ea typeface="微软雅黑" panose="020B0503020204020204" pitchFamily="34" charset="-122"/>
          </a:endParaRPr>
        </a:p>
      </dgm:t>
    </dgm:pt>
    <dgm:pt modelId="{A36388F7-F981-42D1-8FD5-D6FA4953B13F}" type="parTrans" cxnId="{B67E46E3-374F-4976-98B4-B4F652B9CBCC}">
      <dgm:prSet/>
      <dgm:spPr/>
      <dgm:t>
        <a:bodyPr/>
        <a:lstStyle/>
        <a:p>
          <a:endParaRPr lang="zh-CN" altLang="en-US"/>
        </a:p>
      </dgm:t>
    </dgm:pt>
    <dgm:pt modelId="{6E2BDEE9-EA6A-477B-8B27-CA69354138E9}" type="sibTrans" cxnId="{B67E46E3-374F-4976-98B4-B4F652B9CBCC}">
      <dgm:prSet/>
      <dgm:spPr/>
      <dgm:t>
        <a:bodyPr/>
        <a:lstStyle/>
        <a:p>
          <a:endParaRPr lang="zh-CN" altLang="en-US"/>
        </a:p>
      </dgm:t>
    </dgm:pt>
    <dgm:pt modelId="{8C17C425-3679-4C19-B33F-2925B18FE3F2}">
      <dgm:prSet phldrT="[文本]" custT="1"/>
      <dgm:spPr/>
      <dgm:t>
        <a:bodyPr/>
        <a:lstStyle/>
        <a:p>
          <a:r>
            <a:rPr lang="zh-CN" altLang="en-US" sz="1400" b="1" smtClean="0">
              <a:latin typeface="微软雅黑" panose="020B0503020204020204" pitchFamily="34" charset="-122"/>
              <a:ea typeface="微软雅黑" panose="020B0503020204020204" pitchFamily="34" charset="-122"/>
            </a:rPr>
            <a:t>专题资源</a:t>
          </a:r>
          <a:endParaRPr lang="zh-CN" altLang="en-US" sz="1400" b="1">
            <a:latin typeface="微软雅黑" panose="020B0503020204020204" pitchFamily="34" charset="-122"/>
            <a:ea typeface="微软雅黑" panose="020B0503020204020204" pitchFamily="34" charset="-122"/>
          </a:endParaRPr>
        </a:p>
      </dgm:t>
    </dgm:pt>
    <dgm:pt modelId="{8A61438D-952B-4E74-8871-421D77BFEBA7}" type="parTrans" cxnId="{3E3B094F-86D7-4E2E-9A22-C5E56D4314B6}">
      <dgm:prSet/>
      <dgm:spPr/>
      <dgm:t>
        <a:bodyPr/>
        <a:lstStyle/>
        <a:p>
          <a:endParaRPr lang="zh-CN" altLang="en-US"/>
        </a:p>
      </dgm:t>
    </dgm:pt>
    <dgm:pt modelId="{C30A6D70-E944-43AB-9A88-73D9AB64ACA0}" type="sibTrans" cxnId="{3E3B094F-86D7-4E2E-9A22-C5E56D4314B6}">
      <dgm:prSet/>
      <dgm:spPr/>
      <dgm:t>
        <a:bodyPr/>
        <a:lstStyle/>
        <a:p>
          <a:endParaRPr lang="zh-CN" altLang="en-US"/>
        </a:p>
      </dgm:t>
    </dgm:pt>
    <dgm:pt modelId="{1FFE6958-DF57-450C-8500-84D800366132}" type="pres">
      <dgm:prSet presAssocID="{22E3C6B7-419A-4ECE-A065-FBC3513D6ED8}" presName="composite" presStyleCnt="0">
        <dgm:presLayoutVars>
          <dgm:chMax val="1"/>
          <dgm:dir/>
          <dgm:resizeHandles val="exact"/>
        </dgm:presLayoutVars>
      </dgm:prSet>
      <dgm:spPr/>
      <dgm:t>
        <a:bodyPr/>
        <a:lstStyle/>
        <a:p>
          <a:endParaRPr lang="zh-CN" altLang="en-US"/>
        </a:p>
      </dgm:t>
    </dgm:pt>
    <dgm:pt modelId="{E37502A0-2D1B-46E7-9574-5F9C1C29796C}" type="pres">
      <dgm:prSet presAssocID="{22E3C6B7-419A-4ECE-A065-FBC3513D6ED8}" presName="radial" presStyleCnt="0">
        <dgm:presLayoutVars>
          <dgm:animLvl val="ctr"/>
        </dgm:presLayoutVars>
      </dgm:prSet>
      <dgm:spPr/>
    </dgm:pt>
    <dgm:pt modelId="{1A5FA888-E379-4400-AC0F-8B67FAD5152B}" type="pres">
      <dgm:prSet presAssocID="{0F72E5ED-2E9A-4193-9C9E-2FF1D56E5C6A}" presName="centerShape" presStyleLbl="vennNode1" presStyleIdx="0" presStyleCnt="5" custLinFactNeighborX="5583" custLinFactNeighborY="949"/>
      <dgm:spPr/>
      <dgm:t>
        <a:bodyPr/>
        <a:lstStyle/>
        <a:p>
          <a:endParaRPr lang="zh-CN" altLang="en-US"/>
        </a:p>
      </dgm:t>
    </dgm:pt>
    <dgm:pt modelId="{6D8228EE-C3E4-403E-9A97-CDCA52E492A8}" type="pres">
      <dgm:prSet presAssocID="{5F7EAF44-7635-487C-9954-680624A42374}" presName="node" presStyleLbl="vennNode1" presStyleIdx="1" presStyleCnt="5">
        <dgm:presLayoutVars>
          <dgm:bulletEnabled val="1"/>
        </dgm:presLayoutVars>
      </dgm:prSet>
      <dgm:spPr/>
      <dgm:t>
        <a:bodyPr/>
        <a:lstStyle/>
        <a:p>
          <a:endParaRPr lang="zh-CN" altLang="en-US"/>
        </a:p>
      </dgm:t>
    </dgm:pt>
    <dgm:pt modelId="{47BE0B63-421C-480E-83EA-F61C6611BE3F}" type="pres">
      <dgm:prSet presAssocID="{340CBA72-377E-4F35-A7A5-883E6E8B85FE}" presName="node" presStyleLbl="vennNode1" presStyleIdx="2" presStyleCnt="5">
        <dgm:presLayoutVars>
          <dgm:bulletEnabled val="1"/>
        </dgm:presLayoutVars>
      </dgm:prSet>
      <dgm:spPr/>
      <dgm:t>
        <a:bodyPr/>
        <a:lstStyle/>
        <a:p>
          <a:endParaRPr lang="zh-CN" altLang="en-US"/>
        </a:p>
      </dgm:t>
    </dgm:pt>
    <dgm:pt modelId="{9F109C07-5495-4D4C-A409-CC40FE467A24}" type="pres">
      <dgm:prSet presAssocID="{0BE54C90-BF64-4D5F-B10F-2E79B51CCBCA}" presName="node" presStyleLbl="vennNode1" presStyleIdx="3" presStyleCnt="5">
        <dgm:presLayoutVars>
          <dgm:bulletEnabled val="1"/>
        </dgm:presLayoutVars>
      </dgm:prSet>
      <dgm:spPr/>
      <dgm:t>
        <a:bodyPr/>
        <a:lstStyle/>
        <a:p>
          <a:endParaRPr lang="zh-CN" altLang="en-US"/>
        </a:p>
      </dgm:t>
    </dgm:pt>
    <dgm:pt modelId="{E3774AB7-B54D-4B30-9316-B09BFB9EA285}" type="pres">
      <dgm:prSet presAssocID="{8C17C425-3679-4C19-B33F-2925B18FE3F2}" presName="node" presStyleLbl="vennNode1" presStyleIdx="4" presStyleCnt="5">
        <dgm:presLayoutVars>
          <dgm:bulletEnabled val="1"/>
        </dgm:presLayoutVars>
      </dgm:prSet>
      <dgm:spPr/>
      <dgm:t>
        <a:bodyPr/>
        <a:lstStyle/>
        <a:p>
          <a:endParaRPr lang="zh-CN" altLang="en-US"/>
        </a:p>
      </dgm:t>
    </dgm:pt>
  </dgm:ptLst>
  <dgm:cxnLst>
    <dgm:cxn modelId="{F8D594EC-C37A-4672-BAB8-D4C892DD0641}" type="presOf" srcId="{340CBA72-377E-4F35-A7A5-883E6E8B85FE}" destId="{47BE0B63-421C-480E-83EA-F61C6611BE3F}" srcOrd="0" destOrd="0" presId="urn:microsoft.com/office/officeart/2005/8/layout/radial3"/>
    <dgm:cxn modelId="{738D82A4-8AD2-4543-B4C2-CF5E669E11C2}" type="presOf" srcId="{5F7EAF44-7635-487C-9954-680624A42374}" destId="{6D8228EE-C3E4-403E-9A97-CDCA52E492A8}" srcOrd="0" destOrd="0" presId="urn:microsoft.com/office/officeart/2005/8/layout/radial3"/>
    <dgm:cxn modelId="{6D49384F-8849-40E5-AF93-92AC94E0C32A}" type="presOf" srcId="{0BE54C90-BF64-4D5F-B10F-2E79B51CCBCA}" destId="{9F109C07-5495-4D4C-A409-CC40FE467A24}" srcOrd="0" destOrd="0" presId="urn:microsoft.com/office/officeart/2005/8/layout/radial3"/>
    <dgm:cxn modelId="{18CF887C-1AAF-4DBC-A3EF-FEED6B1819FD}" type="presOf" srcId="{8C17C425-3679-4C19-B33F-2925B18FE3F2}" destId="{E3774AB7-B54D-4B30-9316-B09BFB9EA285}" srcOrd="0" destOrd="0" presId="urn:microsoft.com/office/officeart/2005/8/layout/radial3"/>
    <dgm:cxn modelId="{3E3B094F-86D7-4E2E-9A22-C5E56D4314B6}" srcId="{0F72E5ED-2E9A-4193-9C9E-2FF1D56E5C6A}" destId="{8C17C425-3679-4C19-B33F-2925B18FE3F2}" srcOrd="3" destOrd="0" parTransId="{8A61438D-952B-4E74-8871-421D77BFEBA7}" sibTransId="{C30A6D70-E944-43AB-9A88-73D9AB64ACA0}"/>
    <dgm:cxn modelId="{4EF329AC-FB30-400C-8A5F-9466404C6D51}" srcId="{0F72E5ED-2E9A-4193-9C9E-2FF1D56E5C6A}" destId="{5F7EAF44-7635-487C-9954-680624A42374}" srcOrd="0" destOrd="0" parTransId="{883B2B14-3E2A-4E09-A116-FE2AB789854A}" sibTransId="{B097C426-5C4E-448B-8717-DC7E096CE15B}"/>
    <dgm:cxn modelId="{DC48960F-4D43-4267-90CD-D6BDE7D14425}" type="presOf" srcId="{22E3C6B7-419A-4ECE-A065-FBC3513D6ED8}" destId="{1FFE6958-DF57-450C-8500-84D800366132}" srcOrd="0" destOrd="0" presId="urn:microsoft.com/office/officeart/2005/8/layout/radial3"/>
    <dgm:cxn modelId="{3CD2B71D-D881-4A4C-8726-E42B400C778D}" type="presOf" srcId="{0F72E5ED-2E9A-4193-9C9E-2FF1D56E5C6A}" destId="{1A5FA888-E379-4400-AC0F-8B67FAD5152B}" srcOrd="0" destOrd="0" presId="urn:microsoft.com/office/officeart/2005/8/layout/radial3"/>
    <dgm:cxn modelId="{D69806EE-4C6F-4FCC-898F-EEEF83E9321C}" srcId="{0F72E5ED-2E9A-4193-9C9E-2FF1D56E5C6A}" destId="{340CBA72-377E-4F35-A7A5-883E6E8B85FE}" srcOrd="1" destOrd="0" parTransId="{01DC3541-60A9-46B7-8FB8-C9689630A3B9}" sibTransId="{FA49F648-895C-46F3-95AA-478EB9D2BF59}"/>
    <dgm:cxn modelId="{A457E310-97DF-4704-8C9C-0B784C5A066A}" srcId="{22E3C6B7-419A-4ECE-A065-FBC3513D6ED8}" destId="{0F72E5ED-2E9A-4193-9C9E-2FF1D56E5C6A}" srcOrd="0" destOrd="0" parTransId="{2E5EA705-D272-4C87-9EFF-71A70848B4A2}" sibTransId="{99B0F331-BAAC-4277-B19A-3D904EF094C2}"/>
    <dgm:cxn modelId="{B67E46E3-374F-4976-98B4-B4F652B9CBCC}" srcId="{0F72E5ED-2E9A-4193-9C9E-2FF1D56E5C6A}" destId="{0BE54C90-BF64-4D5F-B10F-2E79B51CCBCA}" srcOrd="2" destOrd="0" parTransId="{A36388F7-F981-42D1-8FD5-D6FA4953B13F}" sibTransId="{6E2BDEE9-EA6A-477B-8B27-CA69354138E9}"/>
    <dgm:cxn modelId="{5D3DD286-3ECA-4C56-B5FC-2D1F89585ED9}" type="presParOf" srcId="{1FFE6958-DF57-450C-8500-84D800366132}" destId="{E37502A0-2D1B-46E7-9574-5F9C1C29796C}" srcOrd="0" destOrd="0" presId="urn:microsoft.com/office/officeart/2005/8/layout/radial3"/>
    <dgm:cxn modelId="{8E340401-DC21-45EA-8FAD-F709177EF824}" type="presParOf" srcId="{E37502A0-2D1B-46E7-9574-5F9C1C29796C}" destId="{1A5FA888-E379-4400-AC0F-8B67FAD5152B}" srcOrd="0" destOrd="0" presId="urn:microsoft.com/office/officeart/2005/8/layout/radial3"/>
    <dgm:cxn modelId="{A07E3399-32DF-4392-8637-B723A8A45765}" type="presParOf" srcId="{E37502A0-2D1B-46E7-9574-5F9C1C29796C}" destId="{6D8228EE-C3E4-403E-9A97-CDCA52E492A8}" srcOrd="1" destOrd="0" presId="urn:microsoft.com/office/officeart/2005/8/layout/radial3"/>
    <dgm:cxn modelId="{8EDDF12F-1A63-4ED1-B882-3B711A2F7376}" type="presParOf" srcId="{E37502A0-2D1B-46E7-9574-5F9C1C29796C}" destId="{47BE0B63-421C-480E-83EA-F61C6611BE3F}" srcOrd="2" destOrd="0" presId="urn:microsoft.com/office/officeart/2005/8/layout/radial3"/>
    <dgm:cxn modelId="{431DF776-5137-47FD-B2E4-ED16488259B2}" type="presParOf" srcId="{E37502A0-2D1B-46E7-9574-5F9C1C29796C}" destId="{9F109C07-5495-4D4C-A409-CC40FE467A24}" srcOrd="3" destOrd="0" presId="urn:microsoft.com/office/officeart/2005/8/layout/radial3"/>
    <dgm:cxn modelId="{BDA051BC-52A6-4578-8DF4-125CD389CB5E}" type="presParOf" srcId="{E37502A0-2D1B-46E7-9574-5F9C1C29796C}" destId="{E3774AB7-B54D-4B30-9316-B09BFB9EA285}"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2E3C6B7-419A-4ECE-A065-FBC3513D6ED8}" type="doc">
      <dgm:prSet loTypeId="urn:microsoft.com/office/officeart/2005/8/layout/radial3" loCatId="cycle" qsTypeId="urn:microsoft.com/office/officeart/2005/8/quickstyle/3d9" qsCatId="3D" csTypeId="urn:microsoft.com/office/officeart/2005/8/colors/accent2_1" csCatId="accent2" phldr="1"/>
      <dgm:spPr/>
      <dgm:t>
        <a:bodyPr/>
        <a:lstStyle/>
        <a:p>
          <a:endParaRPr lang="zh-CN" altLang="en-US"/>
        </a:p>
      </dgm:t>
    </dgm:pt>
    <dgm:pt modelId="{0F72E5ED-2E9A-4193-9C9E-2FF1D56E5C6A}">
      <dgm:prSet phldrT="[文本]" custT="1"/>
      <dgm:spPr/>
      <dgm:t>
        <a:bodyPr/>
        <a:lstStyle/>
        <a:p>
          <a:r>
            <a:rPr lang="zh-CN" altLang="en-US" sz="2400" b="1" smtClean="0">
              <a:latin typeface="微软雅黑" panose="020B0503020204020204" pitchFamily="34" charset="-122"/>
              <a:ea typeface="微软雅黑" panose="020B0503020204020204" pitchFamily="34" charset="-122"/>
            </a:rPr>
            <a:t>数据发布</a:t>
          </a:r>
          <a:endParaRPr lang="zh-CN" altLang="en-US" sz="2400" b="1">
            <a:latin typeface="微软雅黑" panose="020B0503020204020204" pitchFamily="34" charset="-122"/>
            <a:ea typeface="微软雅黑" panose="020B0503020204020204" pitchFamily="34" charset="-122"/>
          </a:endParaRPr>
        </a:p>
      </dgm:t>
    </dgm:pt>
    <dgm:pt modelId="{2E5EA705-D272-4C87-9EFF-71A70848B4A2}" type="parTrans" cxnId="{A457E310-97DF-4704-8C9C-0B784C5A066A}">
      <dgm:prSet/>
      <dgm:spPr/>
      <dgm:t>
        <a:bodyPr/>
        <a:lstStyle/>
        <a:p>
          <a:endParaRPr lang="zh-CN" altLang="en-US"/>
        </a:p>
      </dgm:t>
    </dgm:pt>
    <dgm:pt modelId="{99B0F331-BAAC-4277-B19A-3D904EF094C2}" type="sibTrans" cxnId="{A457E310-97DF-4704-8C9C-0B784C5A066A}">
      <dgm:prSet/>
      <dgm:spPr/>
      <dgm:t>
        <a:bodyPr/>
        <a:lstStyle/>
        <a:p>
          <a:endParaRPr lang="zh-CN" altLang="en-US"/>
        </a:p>
      </dgm:t>
    </dgm:pt>
    <dgm:pt modelId="{5F7EAF44-7635-487C-9954-680624A42374}">
      <dgm:prSet phldrT="[文本]" custT="1"/>
      <dgm:spPr/>
      <dgm:t>
        <a:bodyPr/>
        <a:lstStyle/>
        <a:p>
          <a:r>
            <a:rPr lang="zh-CN" altLang="en-US" sz="1400" b="1" smtClean="0">
              <a:latin typeface="微软雅黑" panose="020B0503020204020204" pitchFamily="34" charset="-122"/>
              <a:ea typeface="微软雅黑" panose="020B0503020204020204" pitchFamily="34" charset="-122"/>
            </a:rPr>
            <a:t>制定规则</a:t>
          </a:r>
          <a:endParaRPr lang="zh-CN" altLang="en-US" sz="1400" b="1">
            <a:latin typeface="微软雅黑" panose="020B0503020204020204" pitchFamily="34" charset="-122"/>
            <a:ea typeface="微软雅黑" panose="020B0503020204020204" pitchFamily="34" charset="-122"/>
          </a:endParaRPr>
        </a:p>
      </dgm:t>
    </dgm:pt>
    <dgm:pt modelId="{883B2B14-3E2A-4E09-A116-FE2AB789854A}" type="parTrans" cxnId="{4EF329AC-FB30-400C-8A5F-9466404C6D51}">
      <dgm:prSet/>
      <dgm:spPr/>
      <dgm:t>
        <a:bodyPr/>
        <a:lstStyle/>
        <a:p>
          <a:endParaRPr lang="zh-CN" altLang="en-US"/>
        </a:p>
      </dgm:t>
    </dgm:pt>
    <dgm:pt modelId="{B097C426-5C4E-448B-8717-DC7E096CE15B}" type="sibTrans" cxnId="{4EF329AC-FB30-400C-8A5F-9466404C6D51}">
      <dgm:prSet/>
      <dgm:spPr/>
      <dgm:t>
        <a:bodyPr/>
        <a:lstStyle/>
        <a:p>
          <a:endParaRPr lang="zh-CN" altLang="en-US"/>
        </a:p>
      </dgm:t>
    </dgm:pt>
    <dgm:pt modelId="{340CBA72-377E-4F35-A7A5-883E6E8B85FE}">
      <dgm:prSet phldrT="[文本]" custT="1"/>
      <dgm:spPr>
        <a:solidFill>
          <a:srgbClr val="996600">
            <a:alpha val="50000"/>
          </a:srgbClr>
        </a:solidFill>
      </dgm:spPr>
      <dgm:t>
        <a:bodyPr/>
        <a:lstStyle/>
        <a:p>
          <a:r>
            <a:rPr lang="zh-CN" altLang="en-US" sz="1400" b="1" smtClean="0">
              <a:latin typeface="微软雅黑" panose="020B0503020204020204" pitchFamily="34" charset="-122"/>
              <a:ea typeface="微软雅黑" panose="020B0503020204020204" pitchFamily="34" charset="-122"/>
            </a:rPr>
            <a:t>检索服务</a:t>
          </a:r>
          <a:endParaRPr lang="zh-CN" altLang="en-US" sz="1400" b="1">
            <a:latin typeface="微软雅黑" panose="020B0503020204020204" pitchFamily="34" charset="-122"/>
            <a:ea typeface="微软雅黑" panose="020B0503020204020204" pitchFamily="34" charset="-122"/>
          </a:endParaRPr>
        </a:p>
      </dgm:t>
    </dgm:pt>
    <dgm:pt modelId="{01DC3541-60A9-46B7-8FB8-C9689630A3B9}" type="parTrans" cxnId="{D69806EE-4C6F-4FCC-898F-EEEF83E9321C}">
      <dgm:prSet/>
      <dgm:spPr/>
      <dgm:t>
        <a:bodyPr/>
        <a:lstStyle/>
        <a:p>
          <a:endParaRPr lang="zh-CN" altLang="en-US"/>
        </a:p>
      </dgm:t>
    </dgm:pt>
    <dgm:pt modelId="{FA49F648-895C-46F3-95AA-478EB9D2BF59}" type="sibTrans" cxnId="{D69806EE-4C6F-4FCC-898F-EEEF83E9321C}">
      <dgm:prSet/>
      <dgm:spPr/>
      <dgm:t>
        <a:bodyPr/>
        <a:lstStyle/>
        <a:p>
          <a:endParaRPr lang="zh-CN" altLang="en-US"/>
        </a:p>
      </dgm:t>
    </dgm:pt>
    <dgm:pt modelId="{0BE54C90-BF64-4D5F-B10F-2E79B51CCBCA}">
      <dgm:prSet phldrT="[文本]" custT="1"/>
      <dgm:spPr/>
      <dgm:t>
        <a:bodyPr/>
        <a:lstStyle/>
        <a:p>
          <a:r>
            <a:rPr lang="zh-CN" altLang="en-US" sz="1400" b="1" smtClean="0">
              <a:latin typeface="微软雅黑" panose="020B0503020204020204" pitchFamily="34" charset="-122"/>
              <a:ea typeface="微软雅黑" panose="020B0503020204020204" pitchFamily="34" charset="-122"/>
            </a:rPr>
            <a:t>知识导航</a:t>
          </a:r>
          <a:endParaRPr lang="zh-CN" altLang="en-US" sz="1400" b="1">
            <a:latin typeface="微软雅黑" panose="020B0503020204020204" pitchFamily="34" charset="-122"/>
            <a:ea typeface="微软雅黑" panose="020B0503020204020204" pitchFamily="34" charset="-122"/>
          </a:endParaRPr>
        </a:p>
      </dgm:t>
    </dgm:pt>
    <dgm:pt modelId="{A36388F7-F981-42D1-8FD5-D6FA4953B13F}" type="parTrans" cxnId="{B67E46E3-374F-4976-98B4-B4F652B9CBCC}">
      <dgm:prSet/>
      <dgm:spPr/>
      <dgm:t>
        <a:bodyPr/>
        <a:lstStyle/>
        <a:p>
          <a:endParaRPr lang="zh-CN" altLang="en-US"/>
        </a:p>
      </dgm:t>
    </dgm:pt>
    <dgm:pt modelId="{6E2BDEE9-EA6A-477B-8B27-CA69354138E9}" type="sibTrans" cxnId="{B67E46E3-374F-4976-98B4-B4F652B9CBCC}">
      <dgm:prSet/>
      <dgm:spPr/>
      <dgm:t>
        <a:bodyPr/>
        <a:lstStyle/>
        <a:p>
          <a:endParaRPr lang="zh-CN" altLang="en-US"/>
        </a:p>
      </dgm:t>
    </dgm:pt>
    <dgm:pt modelId="{8C17C425-3679-4C19-B33F-2925B18FE3F2}">
      <dgm:prSet phldrT="[文本]" custT="1"/>
      <dgm:spPr/>
      <dgm:t>
        <a:bodyPr/>
        <a:lstStyle/>
        <a:p>
          <a:r>
            <a:rPr lang="zh-CN" altLang="en-US" sz="1400" b="1" smtClean="0">
              <a:latin typeface="微软雅黑" panose="020B0503020204020204" pitchFamily="34" charset="-122"/>
              <a:ea typeface="微软雅黑" panose="020B0503020204020204" pitchFamily="34" charset="-122"/>
            </a:rPr>
            <a:t>专题资源</a:t>
          </a:r>
          <a:endParaRPr lang="zh-CN" altLang="en-US" sz="1400" b="1">
            <a:latin typeface="微软雅黑" panose="020B0503020204020204" pitchFamily="34" charset="-122"/>
            <a:ea typeface="微软雅黑" panose="020B0503020204020204" pitchFamily="34" charset="-122"/>
          </a:endParaRPr>
        </a:p>
      </dgm:t>
    </dgm:pt>
    <dgm:pt modelId="{8A61438D-952B-4E74-8871-421D77BFEBA7}" type="parTrans" cxnId="{3E3B094F-86D7-4E2E-9A22-C5E56D4314B6}">
      <dgm:prSet/>
      <dgm:spPr/>
      <dgm:t>
        <a:bodyPr/>
        <a:lstStyle/>
        <a:p>
          <a:endParaRPr lang="zh-CN" altLang="en-US"/>
        </a:p>
      </dgm:t>
    </dgm:pt>
    <dgm:pt modelId="{C30A6D70-E944-43AB-9A88-73D9AB64ACA0}" type="sibTrans" cxnId="{3E3B094F-86D7-4E2E-9A22-C5E56D4314B6}">
      <dgm:prSet/>
      <dgm:spPr/>
      <dgm:t>
        <a:bodyPr/>
        <a:lstStyle/>
        <a:p>
          <a:endParaRPr lang="zh-CN" altLang="en-US"/>
        </a:p>
      </dgm:t>
    </dgm:pt>
    <dgm:pt modelId="{1FFE6958-DF57-450C-8500-84D800366132}" type="pres">
      <dgm:prSet presAssocID="{22E3C6B7-419A-4ECE-A065-FBC3513D6ED8}" presName="composite" presStyleCnt="0">
        <dgm:presLayoutVars>
          <dgm:chMax val="1"/>
          <dgm:dir/>
          <dgm:resizeHandles val="exact"/>
        </dgm:presLayoutVars>
      </dgm:prSet>
      <dgm:spPr/>
      <dgm:t>
        <a:bodyPr/>
        <a:lstStyle/>
        <a:p>
          <a:endParaRPr lang="zh-CN" altLang="en-US"/>
        </a:p>
      </dgm:t>
    </dgm:pt>
    <dgm:pt modelId="{E37502A0-2D1B-46E7-9574-5F9C1C29796C}" type="pres">
      <dgm:prSet presAssocID="{22E3C6B7-419A-4ECE-A065-FBC3513D6ED8}" presName="radial" presStyleCnt="0">
        <dgm:presLayoutVars>
          <dgm:animLvl val="ctr"/>
        </dgm:presLayoutVars>
      </dgm:prSet>
      <dgm:spPr/>
    </dgm:pt>
    <dgm:pt modelId="{1A5FA888-E379-4400-AC0F-8B67FAD5152B}" type="pres">
      <dgm:prSet presAssocID="{0F72E5ED-2E9A-4193-9C9E-2FF1D56E5C6A}" presName="centerShape" presStyleLbl="vennNode1" presStyleIdx="0" presStyleCnt="5" custLinFactNeighborX="5583" custLinFactNeighborY="949"/>
      <dgm:spPr/>
      <dgm:t>
        <a:bodyPr/>
        <a:lstStyle/>
        <a:p>
          <a:endParaRPr lang="zh-CN" altLang="en-US"/>
        </a:p>
      </dgm:t>
    </dgm:pt>
    <dgm:pt modelId="{6D8228EE-C3E4-403E-9A97-CDCA52E492A8}" type="pres">
      <dgm:prSet presAssocID="{5F7EAF44-7635-487C-9954-680624A42374}" presName="node" presStyleLbl="vennNode1" presStyleIdx="1" presStyleCnt="5">
        <dgm:presLayoutVars>
          <dgm:bulletEnabled val="1"/>
        </dgm:presLayoutVars>
      </dgm:prSet>
      <dgm:spPr/>
      <dgm:t>
        <a:bodyPr/>
        <a:lstStyle/>
        <a:p>
          <a:endParaRPr lang="zh-CN" altLang="en-US"/>
        </a:p>
      </dgm:t>
    </dgm:pt>
    <dgm:pt modelId="{47BE0B63-421C-480E-83EA-F61C6611BE3F}" type="pres">
      <dgm:prSet presAssocID="{340CBA72-377E-4F35-A7A5-883E6E8B85FE}" presName="node" presStyleLbl="vennNode1" presStyleIdx="2" presStyleCnt="5">
        <dgm:presLayoutVars>
          <dgm:bulletEnabled val="1"/>
        </dgm:presLayoutVars>
      </dgm:prSet>
      <dgm:spPr/>
      <dgm:t>
        <a:bodyPr/>
        <a:lstStyle/>
        <a:p>
          <a:endParaRPr lang="zh-CN" altLang="en-US"/>
        </a:p>
      </dgm:t>
    </dgm:pt>
    <dgm:pt modelId="{9F109C07-5495-4D4C-A409-CC40FE467A24}" type="pres">
      <dgm:prSet presAssocID="{0BE54C90-BF64-4D5F-B10F-2E79B51CCBCA}" presName="node" presStyleLbl="vennNode1" presStyleIdx="3" presStyleCnt="5">
        <dgm:presLayoutVars>
          <dgm:bulletEnabled val="1"/>
        </dgm:presLayoutVars>
      </dgm:prSet>
      <dgm:spPr/>
      <dgm:t>
        <a:bodyPr/>
        <a:lstStyle/>
        <a:p>
          <a:endParaRPr lang="zh-CN" altLang="en-US"/>
        </a:p>
      </dgm:t>
    </dgm:pt>
    <dgm:pt modelId="{E3774AB7-B54D-4B30-9316-B09BFB9EA285}" type="pres">
      <dgm:prSet presAssocID="{8C17C425-3679-4C19-B33F-2925B18FE3F2}" presName="node" presStyleLbl="vennNode1" presStyleIdx="4" presStyleCnt="5">
        <dgm:presLayoutVars>
          <dgm:bulletEnabled val="1"/>
        </dgm:presLayoutVars>
      </dgm:prSet>
      <dgm:spPr/>
      <dgm:t>
        <a:bodyPr/>
        <a:lstStyle/>
        <a:p>
          <a:endParaRPr lang="zh-CN" altLang="en-US"/>
        </a:p>
      </dgm:t>
    </dgm:pt>
  </dgm:ptLst>
  <dgm:cxnLst>
    <dgm:cxn modelId="{5164A271-42A8-4ADD-B85D-399B2B9D6490}" type="presOf" srcId="{22E3C6B7-419A-4ECE-A065-FBC3513D6ED8}" destId="{1FFE6958-DF57-450C-8500-84D800366132}" srcOrd="0" destOrd="0" presId="urn:microsoft.com/office/officeart/2005/8/layout/radial3"/>
    <dgm:cxn modelId="{2F620E01-0FC6-4534-A495-EA53AF551CF1}" type="presOf" srcId="{0BE54C90-BF64-4D5F-B10F-2E79B51CCBCA}" destId="{9F109C07-5495-4D4C-A409-CC40FE467A24}" srcOrd="0" destOrd="0" presId="urn:microsoft.com/office/officeart/2005/8/layout/radial3"/>
    <dgm:cxn modelId="{4EF329AC-FB30-400C-8A5F-9466404C6D51}" srcId="{0F72E5ED-2E9A-4193-9C9E-2FF1D56E5C6A}" destId="{5F7EAF44-7635-487C-9954-680624A42374}" srcOrd="0" destOrd="0" parTransId="{883B2B14-3E2A-4E09-A116-FE2AB789854A}" sibTransId="{B097C426-5C4E-448B-8717-DC7E096CE15B}"/>
    <dgm:cxn modelId="{3E3B094F-86D7-4E2E-9A22-C5E56D4314B6}" srcId="{0F72E5ED-2E9A-4193-9C9E-2FF1D56E5C6A}" destId="{8C17C425-3679-4C19-B33F-2925B18FE3F2}" srcOrd="3" destOrd="0" parTransId="{8A61438D-952B-4E74-8871-421D77BFEBA7}" sibTransId="{C30A6D70-E944-43AB-9A88-73D9AB64ACA0}"/>
    <dgm:cxn modelId="{279C4F0B-E682-42C2-8912-EAFDA071E8EF}" type="presOf" srcId="{340CBA72-377E-4F35-A7A5-883E6E8B85FE}" destId="{47BE0B63-421C-480E-83EA-F61C6611BE3F}" srcOrd="0" destOrd="0" presId="urn:microsoft.com/office/officeart/2005/8/layout/radial3"/>
    <dgm:cxn modelId="{BE28FECD-F516-439D-B7BD-A066D06D3BFC}" type="presOf" srcId="{0F72E5ED-2E9A-4193-9C9E-2FF1D56E5C6A}" destId="{1A5FA888-E379-4400-AC0F-8B67FAD5152B}" srcOrd="0" destOrd="0" presId="urn:microsoft.com/office/officeart/2005/8/layout/radial3"/>
    <dgm:cxn modelId="{DBC64339-1F0E-4ECD-AC21-633CE55AB744}" type="presOf" srcId="{5F7EAF44-7635-487C-9954-680624A42374}" destId="{6D8228EE-C3E4-403E-9A97-CDCA52E492A8}" srcOrd="0" destOrd="0" presId="urn:microsoft.com/office/officeart/2005/8/layout/radial3"/>
    <dgm:cxn modelId="{D69806EE-4C6F-4FCC-898F-EEEF83E9321C}" srcId="{0F72E5ED-2E9A-4193-9C9E-2FF1D56E5C6A}" destId="{340CBA72-377E-4F35-A7A5-883E6E8B85FE}" srcOrd="1" destOrd="0" parTransId="{01DC3541-60A9-46B7-8FB8-C9689630A3B9}" sibTransId="{FA49F648-895C-46F3-95AA-478EB9D2BF59}"/>
    <dgm:cxn modelId="{A457E310-97DF-4704-8C9C-0B784C5A066A}" srcId="{22E3C6B7-419A-4ECE-A065-FBC3513D6ED8}" destId="{0F72E5ED-2E9A-4193-9C9E-2FF1D56E5C6A}" srcOrd="0" destOrd="0" parTransId="{2E5EA705-D272-4C87-9EFF-71A70848B4A2}" sibTransId="{99B0F331-BAAC-4277-B19A-3D904EF094C2}"/>
    <dgm:cxn modelId="{1D1AB86C-2EFE-4478-AC32-DC3EEB4E4CC3}" type="presOf" srcId="{8C17C425-3679-4C19-B33F-2925B18FE3F2}" destId="{E3774AB7-B54D-4B30-9316-B09BFB9EA285}" srcOrd="0" destOrd="0" presId="urn:microsoft.com/office/officeart/2005/8/layout/radial3"/>
    <dgm:cxn modelId="{B67E46E3-374F-4976-98B4-B4F652B9CBCC}" srcId="{0F72E5ED-2E9A-4193-9C9E-2FF1D56E5C6A}" destId="{0BE54C90-BF64-4D5F-B10F-2E79B51CCBCA}" srcOrd="2" destOrd="0" parTransId="{A36388F7-F981-42D1-8FD5-D6FA4953B13F}" sibTransId="{6E2BDEE9-EA6A-477B-8B27-CA69354138E9}"/>
    <dgm:cxn modelId="{A98A7E6E-933E-402B-9AFB-D3EB6D801ABE}" type="presParOf" srcId="{1FFE6958-DF57-450C-8500-84D800366132}" destId="{E37502A0-2D1B-46E7-9574-5F9C1C29796C}" srcOrd="0" destOrd="0" presId="urn:microsoft.com/office/officeart/2005/8/layout/radial3"/>
    <dgm:cxn modelId="{D412C6A1-956D-4C83-8937-0E4E78776212}" type="presParOf" srcId="{E37502A0-2D1B-46E7-9574-5F9C1C29796C}" destId="{1A5FA888-E379-4400-AC0F-8B67FAD5152B}" srcOrd="0" destOrd="0" presId="urn:microsoft.com/office/officeart/2005/8/layout/radial3"/>
    <dgm:cxn modelId="{9391E4B6-8B90-4959-B179-9B2DB443B533}" type="presParOf" srcId="{E37502A0-2D1B-46E7-9574-5F9C1C29796C}" destId="{6D8228EE-C3E4-403E-9A97-CDCA52E492A8}" srcOrd="1" destOrd="0" presId="urn:microsoft.com/office/officeart/2005/8/layout/radial3"/>
    <dgm:cxn modelId="{618A0D1B-CE35-4592-95A5-D9FE7A61C3EB}" type="presParOf" srcId="{E37502A0-2D1B-46E7-9574-5F9C1C29796C}" destId="{47BE0B63-421C-480E-83EA-F61C6611BE3F}" srcOrd="2" destOrd="0" presId="urn:microsoft.com/office/officeart/2005/8/layout/radial3"/>
    <dgm:cxn modelId="{014AA66E-3955-4AE5-9CC1-904E62A4FC55}" type="presParOf" srcId="{E37502A0-2D1B-46E7-9574-5F9C1C29796C}" destId="{9F109C07-5495-4D4C-A409-CC40FE467A24}" srcOrd="3" destOrd="0" presId="urn:microsoft.com/office/officeart/2005/8/layout/radial3"/>
    <dgm:cxn modelId="{C6406033-4FD1-43C9-8346-EB9B8F04EC0F}" type="presParOf" srcId="{E37502A0-2D1B-46E7-9574-5F9C1C29796C}" destId="{E3774AB7-B54D-4B30-9316-B09BFB9EA285}" srcOrd="4" destOrd="0" presId="urn:microsoft.com/office/officeart/2005/8/layout/radial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2E3C6B7-419A-4ECE-A065-FBC3513D6ED8}" type="doc">
      <dgm:prSet loTypeId="urn:microsoft.com/office/officeart/2005/8/layout/radial3" loCatId="cycle" qsTypeId="urn:microsoft.com/office/officeart/2005/8/quickstyle/3d9" qsCatId="3D" csTypeId="urn:microsoft.com/office/officeart/2005/8/colors/accent2_1" csCatId="accent2" phldr="1"/>
      <dgm:spPr/>
      <dgm:t>
        <a:bodyPr/>
        <a:lstStyle/>
        <a:p>
          <a:endParaRPr lang="zh-CN" altLang="en-US"/>
        </a:p>
      </dgm:t>
    </dgm:pt>
    <dgm:pt modelId="{0F72E5ED-2E9A-4193-9C9E-2FF1D56E5C6A}">
      <dgm:prSet phldrT="[文本]" custT="1"/>
      <dgm:spPr/>
      <dgm:t>
        <a:bodyPr/>
        <a:lstStyle/>
        <a:p>
          <a:r>
            <a:rPr lang="zh-CN" altLang="en-US" sz="2400" b="1" smtClean="0">
              <a:latin typeface="微软雅黑" panose="020B0503020204020204" pitchFamily="34" charset="-122"/>
              <a:ea typeface="微软雅黑" panose="020B0503020204020204" pitchFamily="34" charset="-122"/>
            </a:rPr>
            <a:t>数据发布</a:t>
          </a:r>
          <a:endParaRPr lang="zh-CN" altLang="en-US" sz="2400" b="1">
            <a:latin typeface="微软雅黑" panose="020B0503020204020204" pitchFamily="34" charset="-122"/>
            <a:ea typeface="微软雅黑" panose="020B0503020204020204" pitchFamily="34" charset="-122"/>
          </a:endParaRPr>
        </a:p>
      </dgm:t>
    </dgm:pt>
    <dgm:pt modelId="{2E5EA705-D272-4C87-9EFF-71A70848B4A2}" type="parTrans" cxnId="{A457E310-97DF-4704-8C9C-0B784C5A066A}">
      <dgm:prSet/>
      <dgm:spPr/>
      <dgm:t>
        <a:bodyPr/>
        <a:lstStyle/>
        <a:p>
          <a:endParaRPr lang="zh-CN" altLang="en-US"/>
        </a:p>
      </dgm:t>
    </dgm:pt>
    <dgm:pt modelId="{99B0F331-BAAC-4277-B19A-3D904EF094C2}" type="sibTrans" cxnId="{A457E310-97DF-4704-8C9C-0B784C5A066A}">
      <dgm:prSet/>
      <dgm:spPr/>
      <dgm:t>
        <a:bodyPr/>
        <a:lstStyle/>
        <a:p>
          <a:endParaRPr lang="zh-CN" altLang="en-US"/>
        </a:p>
      </dgm:t>
    </dgm:pt>
    <dgm:pt modelId="{5F7EAF44-7635-487C-9954-680624A42374}">
      <dgm:prSet phldrT="[文本]" custT="1"/>
      <dgm:spPr/>
      <dgm:t>
        <a:bodyPr/>
        <a:lstStyle/>
        <a:p>
          <a:r>
            <a:rPr lang="zh-CN" altLang="en-US" sz="1400" b="1" smtClean="0">
              <a:latin typeface="微软雅黑" panose="020B0503020204020204" pitchFamily="34" charset="-122"/>
              <a:ea typeface="微软雅黑" panose="020B0503020204020204" pitchFamily="34" charset="-122"/>
            </a:rPr>
            <a:t>制定规则</a:t>
          </a:r>
          <a:endParaRPr lang="zh-CN" altLang="en-US" sz="1400" b="1">
            <a:latin typeface="微软雅黑" panose="020B0503020204020204" pitchFamily="34" charset="-122"/>
            <a:ea typeface="微软雅黑" panose="020B0503020204020204" pitchFamily="34" charset="-122"/>
          </a:endParaRPr>
        </a:p>
      </dgm:t>
    </dgm:pt>
    <dgm:pt modelId="{883B2B14-3E2A-4E09-A116-FE2AB789854A}" type="parTrans" cxnId="{4EF329AC-FB30-400C-8A5F-9466404C6D51}">
      <dgm:prSet/>
      <dgm:spPr/>
      <dgm:t>
        <a:bodyPr/>
        <a:lstStyle/>
        <a:p>
          <a:endParaRPr lang="zh-CN" altLang="en-US"/>
        </a:p>
      </dgm:t>
    </dgm:pt>
    <dgm:pt modelId="{B097C426-5C4E-448B-8717-DC7E096CE15B}" type="sibTrans" cxnId="{4EF329AC-FB30-400C-8A5F-9466404C6D51}">
      <dgm:prSet/>
      <dgm:spPr/>
      <dgm:t>
        <a:bodyPr/>
        <a:lstStyle/>
        <a:p>
          <a:endParaRPr lang="zh-CN" altLang="en-US"/>
        </a:p>
      </dgm:t>
    </dgm:pt>
    <dgm:pt modelId="{340CBA72-377E-4F35-A7A5-883E6E8B85FE}">
      <dgm:prSet phldrT="[文本]" custT="1"/>
      <dgm:spPr>
        <a:solidFill>
          <a:srgbClr val="996600">
            <a:alpha val="50000"/>
          </a:srgbClr>
        </a:solidFill>
      </dgm:spPr>
      <dgm:t>
        <a:bodyPr/>
        <a:lstStyle/>
        <a:p>
          <a:r>
            <a:rPr lang="zh-CN" altLang="en-US" sz="1400" b="1" smtClean="0">
              <a:latin typeface="微软雅黑" panose="020B0503020204020204" pitchFamily="34" charset="-122"/>
              <a:ea typeface="微软雅黑" panose="020B0503020204020204" pitchFamily="34" charset="-122"/>
            </a:rPr>
            <a:t>检索服务</a:t>
          </a:r>
          <a:endParaRPr lang="zh-CN" altLang="en-US" sz="1400" b="1">
            <a:latin typeface="微软雅黑" panose="020B0503020204020204" pitchFamily="34" charset="-122"/>
            <a:ea typeface="微软雅黑" panose="020B0503020204020204" pitchFamily="34" charset="-122"/>
          </a:endParaRPr>
        </a:p>
      </dgm:t>
    </dgm:pt>
    <dgm:pt modelId="{01DC3541-60A9-46B7-8FB8-C9689630A3B9}" type="parTrans" cxnId="{D69806EE-4C6F-4FCC-898F-EEEF83E9321C}">
      <dgm:prSet/>
      <dgm:spPr/>
      <dgm:t>
        <a:bodyPr/>
        <a:lstStyle/>
        <a:p>
          <a:endParaRPr lang="zh-CN" altLang="en-US"/>
        </a:p>
      </dgm:t>
    </dgm:pt>
    <dgm:pt modelId="{FA49F648-895C-46F3-95AA-478EB9D2BF59}" type="sibTrans" cxnId="{D69806EE-4C6F-4FCC-898F-EEEF83E9321C}">
      <dgm:prSet/>
      <dgm:spPr/>
      <dgm:t>
        <a:bodyPr/>
        <a:lstStyle/>
        <a:p>
          <a:endParaRPr lang="zh-CN" altLang="en-US"/>
        </a:p>
      </dgm:t>
    </dgm:pt>
    <dgm:pt modelId="{0BE54C90-BF64-4D5F-B10F-2E79B51CCBCA}">
      <dgm:prSet phldrT="[文本]" custT="1"/>
      <dgm:spPr/>
      <dgm:t>
        <a:bodyPr/>
        <a:lstStyle/>
        <a:p>
          <a:r>
            <a:rPr lang="zh-CN" altLang="en-US" sz="1400" b="1" smtClean="0">
              <a:latin typeface="微软雅黑" panose="020B0503020204020204" pitchFamily="34" charset="-122"/>
              <a:ea typeface="微软雅黑" panose="020B0503020204020204" pitchFamily="34" charset="-122"/>
            </a:rPr>
            <a:t>知识导航</a:t>
          </a:r>
          <a:endParaRPr lang="zh-CN" altLang="en-US" sz="1400" b="1">
            <a:latin typeface="微软雅黑" panose="020B0503020204020204" pitchFamily="34" charset="-122"/>
            <a:ea typeface="微软雅黑" panose="020B0503020204020204" pitchFamily="34" charset="-122"/>
          </a:endParaRPr>
        </a:p>
      </dgm:t>
    </dgm:pt>
    <dgm:pt modelId="{A36388F7-F981-42D1-8FD5-D6FA4953B13F}" type="parTrans" cxnId="{B67E46E3-374F-4976-98B4-B4F652B9CBCC}">
      <dgm:prSet/>
      <dgm:spPr/>
      <dgm:t>
        <a:bodyPr/>
        <a:lstStyle/>
        <a:p>
          <a:endParaRPr lang="zh-CN" altLang="en-US"/>
        </a:p>
      </dgm:t>
    </dgm:pt>
    <dgm:pt modelId="{6E2BDEE9-EA6A-477B-8B27-CA69354138E9}" type="sibTrans" cxnId="{B67E46E3-374F-4976-98B4-B4F652B9CBCC}">
      <dgm:prSet/>
      <dgm:spPr/>
      <dgm:t>
        <a:bodyPr/>
        <a:lstStyle/>
        <a:p>
          <a:endParaRPr lang="zh-CN" altLang="en-US"/>
        </a:p>
      </dgm:t>
    </dgm:pt>
    <dgm:pt modelId="{8C17C425-3679-4C19-B33F-2925B18FE3F2}">
      <dgm:prSet phldrT="[文本]" custT="1"/>
      <dgm:spPr/>
      <dgm:t>
        <a:bodyPr/>
        <a:lstStyle/>
        <a:p>
          <a:r>
            <a:rPr lang="zh-CN" altLang="en-US" sz="1400" b="1" smtClean="0">
              <a:latin typeface="微软雅黑" panose="020B0503020204020204" pitchFamily="34" charset="-122"/>
              <a:ea typeface="微软雅黑" panose="020B0503020204020204" pitchFamily="34" charset="-122"/>
            </a:rPr>
            <a:t>专题资源</a:t>
          </a:r>
          <a:endParaRPr lang="zh-CN" altLang="en-US" sz="1400" b="1">
            <a:latin typeface="微软雅黑" panose="020B0503020204020204" pitchFamily="34" charset="-122"/>
            <a:ea typeface="微软雅黑" panose="020B0503020204020204" pitchFamily="34" charset="-122"/>
          </a:endParaRPr>
        </a:p>
      </dgm:t>
    </dgm:pt>
    <dgm:pt modelId="{8A61438D-952B-4E74-8871-421D77BFEBA7}" type="parTrans" cxnId="{3E3B094F-86D7-4E2E-9A22-C5E56D4314B6}">
      <dgm:prSet/>
      <dgm:spPr/>
      <dgm:t>
        <a:bodyPr/>
        <a:lstStyle/>
        <a:p>
          <a:endParaRPr lang="zh-CN" altLang="en-US"/>
        </a:p>
      </dgm:t>
    </dgm:pt>
    <dgm:pt modelId="{C30A6D70-E944-43AB-9A88-73D9AB64ACA0}" type="sibTrans" cxnId="{3E3B094F-86D7-4E2E-9A22-C5E56D4314B6}">
      <dgm:prSet/>
      <dgm:spPr/>
      <dgm:t>
        <a:bodyPr/>
        <a:lstStyle/>
        <a:p>
          <a:endParaRPr lang="zh-CN" altLang="en-US"/>
        </a:p>
      </dgm:t>
    </dgm:pt>
    <dgm:pt modelId="{1FFE6958-DF57-450C-8500-84D800366132}" type="pres">
      <dgm:prSet presAssocID="{22E3C6B7-419A-4ECE-A065-FBC3513D6ED8}" presName="composite" presStyleCnt="0">
        <dgm:presLayoutVars>
          <dgm:chMax val="1"/>
          <dgm:dir/>
          <dgm:resizeHandles val="exact"/>
        </dgm:presLayoutVars>
      </dgm:prSet>
      <dgm:spPr/>
      <dgm:t>
        <a:bodyPr/>
        <a:lstStyle/>
        <a:p>
          <a:endParaRPr lang="zh-CN" altLang="en-US"/>
        </a:p>
      </dgm:t>
    </dgm:pt>
    <dgm:pt modelId="{E37502A0-2D1B-46E7-9574-5F9C1C29796C}" type="pres">
      <dgm:prSet presAssocID="{22E3C6B7-419A-4ECE-A065-FBC3513D6ED8}" presName="radial" presStyleCnt="0">
        <dgm:presLayoutVars>
          <dgm:animLvl val="ctr"/>
        </dgm:presLayoutVars>
      </dgm:prSet>
      <dgm:spPr/>
    </dgm:pt>
    <dgm:pt modelId="{1A5FA888-E379-4400-AC0F-8B67FAD5152B}" type="pres">
      <dgm:prSet presAssocID="{0F72E5ED-2E9A-4193-9C9E-2FF1D56E5C6A}" presName="centerShape" presStyleLbl="vennNode1" presStyleIdx="0" presStyleCnt="5" custLinFactNeighborX="5583" custLinFactNeighborY="949"/>
      <dgm:spPr/>
      <dgm:t>
        <a:bodyPr/>
        <a:lstStyle/>
        <a:p>
          <a:endParaRPr lang="zh-CN" altLang="en-US"/>
        </a:p>
      </dgm:t>
    </dgm:pt>
    <dgm:pt modelId="{6D8228EE-C3E4-403E-9A97-CDCA52E492A8}" type="pres">
      <dgm:prSet presAssocID="{5F7EAF44-7635-487C-9954-680624A42374}" presName="node" presStyleLbl="vennNode1" presStyleIdx="1" presStyleCnt="5">
        <dgm:presLayoutVars>
          <dgm:bulletEnabled val="1"/>
        </dgm:presLayoutVars>
      </dgm:prSet>
      <dgm:spPr/>
      <dgm:t>
        <a:bodyPr/>
        <a:lstStyle/>
        <a:p>
          <a:endParaRPr lang="zh-CN" altLang="en-US"/>
        </a:p>
      </dgm:t>
    </dgm:pt>
    <dgm:pt modelId="{47BE0B63-421C-480E-83EA-F61C6611BE3F}" type="pres">
      <dgm:prSet presAssocID="{340CBA72-377E-4F35-A7A5-883E6E8B85FE}" presName="node" presStyleLbl="vennNode1" presStyleIdx="2" presStyleCnt="5">
        <dgm:presLayoutVars>
          <dgm:bulletEnabled val="1"/>
        </dgm:presLayoutVars>
      </dgm:prSet>
      <dgm:spPr/>
      <dgm:t>
        <a:bodyPr/>
        <a:lstStyle/>
        <a:p>
          <a:endParaRPr lang="zh-CN" altLang="en-US"/>
        </a:p>
      </dgm:t>
    </dgm:pt>
    <dgm:pt modelId="{9F109C07-5495-4D4C-A409-CC40FE467A24}" type="pres">
      <dgm:prSet presAssocID="{0BE54C90-BF64-4D5F-B10F-2E79B51CCBCA}" presName="node" presStyleLbl="vennNode1" presStyleIdx="3" presStyleCnt="5">
        <dgm:presLayoutVars>
          <dgm:bulletEnabled val="1"/>
        </dgm:presLayoutVars>
      </dgm:prSet>
      <dgm:spPr/>
      <dgm:t>
        <a:bodyPr/>
        <a:lstStyle/>
        <a:p>
          <a:endParaRPr lang="zh-CN" altLang="en-US"/>
        </a:p>
      </dgm:t>
    </dgm:pt>
    <dgm:pt modelId="{E3774AB7-B54D-4B30-9316-B09BFB9EA285}" type="pres">
      <dgm:prSet presAssocID="{8C17C425-3679-4C19-B33F-2925B18FE3F2}" presName="node" presStyleLbl="vennNode1" presStyleIdx="4" presStyleCnt="5">
        <dgm:presLayoutVars>
          <dgm:bulletEnabled val="1"/>
        </dgm:presLayoutVars>
      </dgm:prSet>
      <dgm:spPr/>
      <dgm:t>
        <a:bodyPr/>
        <a:lstStyle/>
        <a:p>
          <a:endParaRPr lang="zh-CN" altLang="en-US"/>
        </a:p>
      </dgm:t>
    </dgm:pt>
  </dgm:ptLst>
  <dgm:cxnLst>
    <dgm:cxn modelId="{8477B47A-9269-4720-89BC-978ECD700628}" type="presOf" srcId="{340CBA72-377E-4F35-A7A5-883E6E8B85FE}" destId="{47BE0B63-421C-480E-83EA-F61C6611BE3F}" srcOrd="0" destOrd="0" presId="urn:microsoft.com/office/officeart/2005/8/layout/radial3"/>
    <dgm:cxn modelId="{3CEA5C4D-97DA-4950-A9ED-53D766F15F4B}" type="presOf" srcId="{22E3C6B7-419A-4ECE-A065-FBC3513D6ED8}" destId="{1FFE6958-DF57-450C-8500-84D800366132}" srcOrd="0" destOrd="0" presId="urn:microsoft.com/office/officeart/2005/8/layout/radial3"/>
    <dgm:cxn modelId="{18CD9B41-A310-43DE-B0FB-129A2DB78530}" type="presOf" srcId="{0BE54C90-BF64-4D5F-B10F-2E79B51CCBCA}" destId="{9F109C07-5495-4D4C-A409-CC40FE467A24}" srcOrd="0" destOrd="0" presId="urn:microsoft.com/office/officeart/2005/8/layout/radial3"/>
    <dgm:cxn modelId="{3E3B094F-86D7-4E2E-9A22-C5E56D4314B6}" srcId="{0F72E5ED-2E9A-4193-9C9E-2FF1D56E5C6A}" destId="{8C17C425-3679-4C19-B33F-2925B18FE3F2}" srcOrd="3" destOrd="0" parTransId="{8A61438D-952B-4E74-8871-421D77BFEBA7}" sibTransId="{C30A6D70-E944-43AB-9A88-73D9AB64ACA0}"/>
    <dgm:cxn modelId="{4EF329AC-FB30-400C-8A5F-9466404C6D51}" srcId="{0F72E5ED-2E9A-4193-9C9E-2FF1D56E5C6A}" destId="{5F7EAF44-7635-487C-9954-680624A42374}" srcOrd="0" destOrd="0" parTransId="{883B2B14-3E2A-4E09-A116-FE2AB789854A}" sibTransId="{B097C426-5C4E-448B-8717-DC7E096CE15B}"/>
    <dgm:cxn modelId="{9803A537-495B-43A3-A286-E5F68749AC77}" type="presOf" srcId="{5F7EAF44-7635-487C-9954-680624A42374}" destId="{6D8228EE-C3E4-403E-9A97-CDCA52E492A8}" srcOrd="0" destOrd="0" presId="urn:microsoft.com/office/officeart/2005/8/layout/radial3"/>
    <dgm:cxn modelId="{D493F593-D4F3-4899-A8E7-E8AC0553984E}" type="presOf" srcId="{8C17C425-3679-4C19-B33F-2925B18FE3F2}" destId="{E3774AB7-B54D-4B30-9316-B09BFB9EA285}" srcOrd="0" destOrd="0" presId="urn:microsoft.com/office/officeart/2005/8/layout/radial3"/>
    <dgm:cxn modelId="{D69806EE-4C6F-4FCC-898F-EEEF83E9321C}" srcId="{0F72E5ED-2E9A-4193-9C9E-2FF1D56E5C6A}" destId="{340CBA72-377E-4F35-A7A5-883E6E8B85FE}" srcOrd="1" destOrd="0" parTransId="{01DC3541-60A9-46B7-8FB8-C9689630A3B9}" sibTransId="{FA49F648-895C-46F3-95AA-478EB9D2BF59}"/>
    <dgm:cxn modelId="{A457E310-97DF-4704-8C9C-0B784C5A066A}" srcId="{22E3C6B7-419A-4ECE-A065-FBC3513D6ED8}" destId="{0F72E5ED-2E9A-4193-9C9E-2FF1D56E5C6A}" srcOrd="0" destOrd="0" parTransId="{2E5EA705-D272-4C87-9EFF-71A70848B4A2}" sibTransId="{99B0F331-BAAC-4277-B19A-3D904EF094C2}"/>
    <dgm:cxn modelId="{02A270AE-85C2-46F3-A37F-D00318EBB6DA}" type="presOf" srcId="{0F72E5ED-2E9A-4193-9C9E-2FF1D56E5C6A}" destId="{1A5FA888-E379-4400-AC0F-8B67FAD5152B}" srcOrd="0" destOrd="0" presId="urn:microsoft.com/office/officeart/2005/8/layout/radial3"/>
    <dgm:cxn modelId="{B67E46E3-374F-4976-98B4-B4F652B9CBCC}" srcId="{0F72E5ED-2E9A-4193-9C9E-2FF1D56E5C6A}" destId="{0BE54C90-BF64-4D5F-B10F-2E79B51CCBCA}" srcOrd="2" destOrd="0" parTransId="{A36388F7-F981-42D1-8FD5-D6FA4953B13F}" sibTransId="{6E2BDEE9-EA6A-477B-8B27-CA69354138E9}"/>
    <dgm:cxn modelId="{9DD15463-B402-4673-A871-06AB040A0771}" type="presParOf" srcId="{1FFE6958-DF57-450C-8500-84D800366132}" destId="{E37502A0-2D1B-46E7-9574-5F9C1C29796C}" srcOrd="0" destOrd="0" presId="urn:microsoft.com/office/officeart/2005/8/layout/radial3"/>
    <dgm:cxn modelId="{6086486F-432B-45E6-B5E6-37AF8BDBB11A}" type="presParOf" srcId="{E37502A0-2D1B-46E7-9574-5F9C1C29796C}" destId="{1A5FA888-E379-4400-AC0F-8B67FAD5152B}" srcOrd="0" destOrd="0" presId="urn:microsoft.com/office/officeart/2005/8/layout/radial3"/>
    <dgm:cxn modelId="{74425462-94F3-4648-B5BE-DBD185CAC14E}" type="presParOf" srcId="{E37502A0-2D1B-46E7-9574-5F9C1C29796C}" destId="{6D8228EE-C3E4-403E-9A97-CDCA52E492A8}" srcOrd="1" destOrd="0" presId="urn:microsoft.com/office/officeart/2005/8/layout/radial3"/>
    <dgm:cxn modelId="{25304DD1-DADA-4C91-AFE1-2D4EA55C205F}" type="presParOf" srcId="{E37502A0-2D1B-46E7-9574-5F9C1C29796C}" destId="{47BE0B63-421C-480E-83EA-F61C6611BE3F}" srcOrd="2" destOrd="0" presId="urn:microsoft.com/office/officeart/2005/8/layout/radial3"/>
    <dgm:cxn modelId="{96550FBB-795B-48FB-8F66-67ADD4C75CEC}" type="presParOf" srcId="{E37502A0-2D1B-46E7-9574-5F9C1C29796C}" destId="{9F109C07-5495-4D4C-A409-CC40FE467A24}" srcOrd="3" destOrd="0" presId="urn:microsoft.com/office/officeart/2005/8/layout/radial3"/>
    <dgm:cxn modelId="{183EE455-E29C-4571-A32F-B2F630B55120}" type="presParOf" srcId="{E37502A0-2D1B-46E7-9574-5F9C1C29796C}" destId="{E3774AB7-B54D-4B30-9316-B09BFB9EA285}"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2E3C6B7-419A-4ECE-A065-FBC3513D6ED8}" type="doc">
      <dgm:prSet loTypeId="urn:microsoft.com/office/officeart/2005/8/layout/radial3" loCatId="cycle" qsTypeId="urn:microsoft.com/office/officeart/2005/8/quickstyle/3d9" qsCatId="3D" csTypeId="urn:microsoft.com/office/officeart/2005/8/colors/accent2_1" csCatId="accent2" phldr="1"/>
      <dgm:spPr/>
      <dgm:t>
        <a:bodyPr/>
        <a:lstStyle/>
        <a:p>
          <a:endParaRPr lang="zh-CN" altLang="en-US"/>
        </a:p>
      </dgm:t>
    </dgm:pt>
    <dgm:pt modelId="{0F72E5ED-2E9A-4193-9C9E-2FF1D56E5C6A}">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数据发布</a:t>
          </a:r>
          <a:endParaRPr lang="zh-CN" altLang="en-US" sz="2400" b="1" dirty="0">
            <a:latin typeface="微软雅黑" panose="020B0503020204020204" pitchFamily="34" charset="-122"/>
            <a:ea typeface="微软雅黑" panose="020B0503020204020204" pitchFamily="34" charset="-122"/>
          </a:endParaRPr>
        </a:p>
      </dgm:t>
    </dgm:pt>
    <dgm:pt modelId="{2E5EA705-D272-4C87-9EFF-71A70848B4A2}" type="parTrans" cxnId="{A457E310-97DF-4704-8C9C-0B784C5A066A}">
      <dgm:prSet/>
      <dgm:spPr/>
      <dgm:t>
        <a:bodyPr/>
        <a:lstStyle/>
        <a:p>
          <a:endParaRPr lang="zh-CN" altLang="en-US"/>
        </a:p>
      </dgm:t>
    </dgm:pt>
    <dgm:pt modelId="{99B0F331-BAAC-4277-B19A-3D904EF094C2}" type="sibTrans" cxnId="{A457E310-97DF-4704-8C9C-0B784C5A066A}">
      <dgm:prSet/>
      <dgm:spPr/>
      <dgm:t>
        <a:bodyPr/>
        <a:lstStyle/>
        <a:p>
          <a:endParaRPr lang="zh-CN" altLang="en-US"/>
        </a:p>
      </dgm:t>
    </dgm:pt>
    <dgm:pt modelId="{5F7EAF44-7635-487C-9954-680624A42374}">
      <dgm:prSet phldrT="[文本]" custT="1"/>
      <dgm:spPr/>
      <dgm:t>
        <a:bodyPr/>
        <a:lstStyle/>
        <a:p>
          <a:r>
            <a:rPr lang="zh-CN" altLang="en-US" sz="1400" b="1" smtClean="0">
              <a:latin typeface="微软雅黑" panose="020B0503020204020204" pitchFamily="34" charset="-122"/>
              <a:ea typeface="微软雅黑" panose="020B0503020204020204" pitchFamily="34" charset="-122"/>
            </a:rPr>
            <a:t>制定规则</a:t>
          </a:r>
          <a:endParaRPr lang="zh-CN" altLang="en-US" sz="1400" b="1">
            <a:latin typeface="微软雅黑" panose="020B0503020204020204" pitchFamily="34" charset="-122"/>
            <a:ea typeface="微软雅黑" panose="020B0503020204020204" pitchFamily="34" charset="-122"/>
          </a:endParaRPr>
        </a:p>
      </dgm:t>
    </dgm:pt>
    <dgm:pt modelId="{883B2B14-3E2A-4E09-A116-FE2AB789854A}" type="parTrans" cxnId="{4EF329AC-FB30-400C-8A5F-9466404C6D51}">
      <dgm:prSet/>
      <dgm:spPr/>
      <dgm:t>
        <a:bodyPr/>
        <a:lstStyle/>
        <a:p>
          <a:endParaRPr lang="zh-CN" altLang="en-US"/>
        </a:p>
      </dgm:t>
    </dgm:pt>
    <dgm:pt modelId="{B097C426-5C4E-448B-8717-DC7E096CE15B}" type="sibTrans" cxnId="{4EF329AC-FB30-400C-8A5F-9466404C6D51}">
      <dgm:prSet/>
      <dgm:spPr/>
      <dgm:t>
        <a:bodyPr/>
        <a:lstStyle/>
        <a:p>
          <a:endParaRPr lang="zh-CN" altLang="en-US"/>
        </a:p>
      </dgm:t>
    </dgm:pt>
    <dgm:pt modelId="{340CBA72-377E-4F35-A7A5-883E6E8B85FE}">
      <dgm:prSet phldrT="[文本]" custT="1"/>
      <dgm:spPr/>
      <dgm:t>
        <a:bodyPr/>
        <a:lstStyle/>
        <a:p>
          <a:r>
            <a:rPr lang="zh-CN" altLang="en-US" sz="1400" b="1" smtClean="0">
              <a:latin typeface="微软雅黑" panose="020B0503020204020204" pitchFamily="34" charset="-122"/>
              <a:ea typeface="微软雅黑" panose="020B0503020204020204" pitchFamily="34" charset="-122"/>
            </a:rPr>
            <a:t>检索服务</a:t>
          </a:r>
          <a:endParaRPr lang="zh-CN" altLang="en-US" sz="1400" b="1">
            <a:latin typeface="微软雅黑" panose="020B0503020204020204" pitchFamily="34" charset="-122"/>
            <a:ea typeface="微软雅黑" panose="020B0503020204020204" pitchFamily="34" charset="-122"/>
          </a:endParaRPr>
        </a:p>
      </dgm:t>
    </dgm:pt>
    <dgm:pt modelId="{01DC3541-60A9-46B7-8FB8-C9689630A3B9}" type="parTrans" cxnId="{D69806EE-4C6F-4FCC-898F-EEEF83E9321C}">
      <dgm:prSet/>
      <dgm:spPr/>
      <dgm:t>
        <a:bodyPr/>
        <a:lstStyle/>
        <a:p>
          <a:endParaRPr lang="zh-CN" altLang="en-US"/>
        </a:p>
      </dgm:t>
    </dgm:pt>
    <dgm:pt modelId="{FA49F648-895C-46F3-95AA-478EB9D2BF59}" type="sibTrans" cxnId="{D69806EE-4C6F-4FCC-898F-EEEF83E9321C}">
      <dgm:prSet/>
      <dgm:spPr/>
      <dgm:t>
        <a:bodyPr/>
        <a:lstStyle/>
        <a:p>
          <a:endParaRPr lang="zh-CN" altLang="en-US"/>
        </a:p>
      </dgm:t>
    </dgm:pt>
    <dgm:pt modelId="{0BE54C90-BF64-4D5F-B10F-2E79B51CCBCA}">
      <dgm:prSet phldrT="[文本]" custT="1"/>
      <dgm:spPr>
        <a:solidFill>
          <a:srgbClr val="F19B14">
            <a:alpha val="50000"/>
          </a:srgbClr>
        </a:solidFill>
      </dgm:spPr>
      <dgm:t>
        <a:bodyPr/>
        <a:lstStyle/>
        <a:p>
          <a:r>
            <a:rPr lang="zh-CN" altLang="en-US" sz="1400" b="1" smtClean="0">
              <a:latin typeface="微软雅黑" panose="020B0503020204020204" pitchFamily="34" charset="-122"/>
              <a:ea typeface="微软雅黑" panose="020B0503020204020204" pitchFamily="34" charset="-122"/>
            </a:rPr>
            <a:t>知识导航</a:t>
          </a:r>
          <a:endParaRPr lang="zh-CN" altLang="en-US" sz="1400" b="1">
            <a:latin typeface="微软雅黑" panose="020B0503020204020204" pitchFamily="34" charset="-122"/>
            <a:ea typeface="微软雅黑" panose="020B0503020204020204" pitchFamily="34" charset="-122"/>
          </a:endParaRPr>
        </a:p>
      </dgm:t>
    </dgm:pt>
    <dgm:pt modelId="{A36388F7-F981-42D1-8FD5-D6FA4953B13F}" type="parTrans" cxnId="{B67E46E3-374F-4976-98B4-B4F652B9CBCC}">
      <dgm:prSet/>
      <dgm:spPr/>
      <dgm:t>
        <a:bodyPr/>
        <a:lstStyle/>
        <a:p>
          <a:endParaRPr lang="zh-CN" altLang="en-US"/>
        </a:p>
      </dgm:t>
    </dgm:pt>
    <dgm:pt modelId="{6E2BDEE9-EA6A-477B-8B27-CA69354138E9}" type="sibTrans" cxnId="{B67E46E3-374F-4976-98B4-B4F652B9CBCC}">
      <dgm:prSet/>
      <dgm:spPr/>
      <dgm:t>
        <a:bodyPr/>
        <a:lstStyle/>
        <a:p>
          <a:endParaRPr lang="zh-CN" altLang="en-US"/>
        </a:p>
      </dgm:t>
    </dgm:pt>
    <dgm:pt modelId="{8C17C425-3679-4C19-B33F-2925B18FE3F2}">
      <dgm:prSet phldrT="[文本]" custT="1"/>
      <dgm:spPr/>
      <dgm:t>
        <a:bodyPr/>
        <a:lstStyle/>
        <a:p>
          <a:r>
            <a:rPr lang="zh-CN" altLang="en-US" sz="1400" b="1" smtClean="0">
              <a:latin typeface="微软雅黑" panose="020B0503020204020204" pitchFamily="34" charset="-122"/>
              <a:ea typeface="微软雅黑" panose="020B0503020204020204" pitchFamily="34" charset="-122"/>
            </a:rPr>
            <a:t>专题资源</a:t>
          </a:r>
          <a:endParaRPr lang="zh-CN" altLang="en-US" sz="1400" b="1">
            <a:latin typeface="微软雅黑" panose="020B0503020204020204" pitchFamily="34" charset="-122"/>
            <a:ea typeface="微软雅黑" panose="020B0503020204020204" pitchFamily="34" charset="-122"/>
          </a:endParaRPr>
        </a:p>
      </dgm:t>
    </dgm:pt>
    <dgm:pt modelId="{8A61438D-952B-4E74-8871-421D77BFEBA7}" type="parTrans" cxnId="{3E3B094F-86D7-4E2E-9A22-C5E56D4314B6}">
      <dgm:prSet/>
      <dgm:spPr/>
      <dgm:t>
        <a:bodyPr/>
        <a:lstStyle/>
        <a:p>
          <a:endParaRPr lang="zh-CN" altLang="en-US"/>
        </a:p>
      </dgm:t>
    </dgm:pt>
    <dgm:pt modelId="{C30A6D70-E944-43AB-9A88-73D9AB64ACA0}" type="sibTrans" cxnId="{3E3B094F-86D7-4E2E-9A22-C5E56D4314B6}">
      <dgm:prSet/>
      <dgm:spPr/>
      <dgm:t>
        <a:bodyPr/>
        <a:lstStyle/>
        <a:p>
          <a:endParaRPr lang="zh-CN" altLang="en-US"/>
        </a:p>
      </dgm:t>
    </dgm:pt>
    <dgm:pt modelId="{1FFE6958-DF57-450C-8500-84D800366132}" type="pres">
      <dgm:prSet presAssocID="{22E3C6B7-419A-4ECE-A065-FBC3513D6ED8}" presName="composite" presStyleCnt="0">
        <dgm:presLayoutVars>
          <dgm:chMax val="1"/>
          <dgm:dir/>
          <dgm:resizeHandles val="exact"/>
        </dgm:presLayoutVars>
      </dgm:prSet>
      <dgm:spPr/>
      <dgm:t>
        <a:bodyPr/>
        <a:lstStyle/>
        <a:p>
          <a:endParaRPr lang="zh-CN" altLang="en-US"/>
        </a:p>
      </dgm:t>
    </dgm:pt>
    <dgm:pt modelId="{E37502A0-2D1B-46E7-9574-5F9C1C29796C}" type="pres">
      <dgm:prSet presAssocID="{22E3C6B7-419A-4ECE-A065-FBC3513D6ED8}" presName="radial" presStyleCnt="0">
        <dgm:presLayoutVars>
          <dgm:animLvl val="ctr"/>
        </dgm:presLayoutVars>
      </dgm:prSet>
      <dgm:spPr/>
    </dgm:pt>
    <dgm:pt modelId="{1A5FA888-E379-4400-AC0F-8B67FAD5152B}" type="pres">
      <dgm:prSet presAssocID="{0F72E5ED-2E9A-4193-9C9E-2FF1D56E5C6A}" presName="centerShape" presStyleLbl="vennNode1" presStyleIdx="0" presStyleCnt="5" custLinFactNeighborX="5583" custLinFactNeighborY="949"/>
      <dgm:spPr/>
      <dgm:t>
        <a:bodyPr/>
        <a:lstStyle/>
        <a:p>
          <a:endParaRPr lang="zh-CN" altLang="en-US"/>
        </a:p>
      </dgm:t>
    </dgm:pt>
    <dgm:pt modelId="{6D8228EE-C3E4-403E-9A97-CDCA52E492A8}" type="pres">
      <dgm:prSet presAssocID="{5F7EAF44-7635-487C-9954-680624A42374}" presName="node" presStyleLbl="vennNode1" presStyleIdx="1" presStyleCnt="5">
        <dgm:presLayoutVars>
          <dgm:bulletEnabled val="1"/>
        </dgm:presLayoutVars>
      </dgm:prSet>
      <dgm:spPr/>
      <dgm:t>
        <a:bodyPr/>
        <a:lstStyle/>
        <a:p>
          <a:endParaRPr lang="zh-CN" altLang="en-US"/>
        </a:p>
      </dgm:t>
    </dgm:pt>
    <dgm:pt modelId="{47BE0B63-421C-480E-83EA-F61C6611BE3F}" type="pres">
      <dgm:prSet presAssocID="{340CBA72-377E-4F35-A7A5-883E6E8B85FE}" presName="node" presStyleLbl="vennNode1" presStyleIdx="2" presStyleCnt="5">
        <dgm:presLayoutVars>
          <dgm:bulletEnabled val="1"/>
        </dgm:presLayoutVars>
      </dgm:prSet>
      <dgm:spPr/>
      <dgm:t>
        <a:bodyPr/>
        <a:lstStyle/>
        <a:p>
          <a:endParaRPr lang="zh-CN" altLang="en-US"/>
        </a:p>
      </dgm:t>
    </dgm:pt>
    <dgm:pt modelId="{9F109C07-5495-4D4C-A409-CC40FE467A24}" type="pres">
      <dgm:prSet presAssocID="{0BE54C90-BF64-4D5F-B10F-2E79B51CCBCA}" presName="node" presStyleLbl="vennNode1" presStyleIdx="3" presStyleCnt="5">
        <dgm:presLayoutVars>
          <dgm:bulletEnabled val="1"/>
        </dgm:presLayoutVars>
      </dgm:prSet>
      <dgm:spPr/>
      <dgm:t>
        <a:bodyPr/>
        <a:lstStyle/>
        <a:p>
          <a:endParaRPr lang="zh-CN" altLang="en-US"/>
        </a:p>
      </dgm:t>
    </dgm:pt>
    <dgm:pt modelId="{E3774AB7-B54D-4B30-9316-B09BFB9EA285}" type="pres">
      <dgm:prSet presAssocID="{8C17C425-3679-4C19-B33F-2925B18FE3F2}" presName="node" presStyleLbl="vennNode1" presStyleIdx="4" presStyleCnt="5">
        <dgm:presLayoutVars>
          <dgm:bulletEnabled val="1"/>
        </dgm:presLayoutVars>
      </dgm:prSet>
      <dgm:spPr/>
      <dgm:t>
        <a:bodyPr/>
        <a:lstStyle/>
        <a:p>
          <a:endParaRPr lang="zh-CN" altLang="en-US"/>
        </a:p>
      </dgm:t>
    </dgm:pt>
  </dgm:ptLst>
  <dgm:cxnLst>
    <dgm:cxn modelId="{464A964C-3217-4D40-909F-B0CFC7C22580}" type="presOf" srcId="{5F7EAF44-7635-487C-9954-680624A42374}" destId="{6D8228EE-C3E4-403E-9A97-CDCA52E492A8}" srcOrd="0" destOrd="0" presId="urn:microsoft.com/office/officeart/2005/8/layout/radial3"/>
    <dgm:cxn modelId="{28FEBA2A-663D-419C-9CC1-DDEBD04E16B4}" type="presOf" srcId="{0F72E5ED-2E9A-4193-9C9E-2FF1D56E5C6A}" destId="{1A5FA888-E379-4400-AC0F-8B67FAD5152B}" srcOrd="0" destOrd="0" presId="urn:microsoft.com/office/officeart/2005/8/layout/radial3"/>
    <dgm:cxn modelId="{3E3B094F-86D7-4E2E-9A22-C5E56D4314B6}" srcId="{0F72E5ED-2E9A-4193-9C9E-2FF1D56E5C6A}" destId="{8C17C425-3679-4C19-B33F-2925B18FE3F2}" srcOrd="3" destOrd="0" parTransId="{8A61438D-952B-4E74-8871-421D77BFEBA7}" sibTransId="{C30A6D70-E944-43AB-9A88-73D9AB64ACA0}"/>
    <dgm:cxn modelId="{A90F544B-1B49-4A2D-967A-C6DFF0ED1B35}" type="presOf" srcId="{8C17C425-3679-4C19-B33F-2925B18FE3F2}" destId="{E3774AB7-B54D-4B30-9316-B09BFB9EA285}" srcOrd="0" destOrd="0" presId="urn:microsoft.com/office/officeart/2005/8/layout/radial3"/>
    <dgm:cxn modelId="{F0AF9FAD-41C0-49EC-B203-207D41D16291}" type="presOf" srcId="{0BE54C90-BF64-4D5F-B10F-2E79B51CCBCA}" destId="{9F109C07-5495-4D4C-A409-CC40FE467A24}" srcOrd="0" destOrd="0" presId="urn:microsoft.com/office/officeart/2005/8/layout/radial3"/>
    <dgm:cxn modelId="{4EF329AC-FB30-400C-8A5F-9466404C6D51}" srcId="{0F72E5ED-2E9A-4193-9C9E-2FF1D56E5C6A}" destId="{5F7EAF44-7635-487C-9954-680624A42374}" srcOrd="0" destOrd="0" parTransId="{883B2B14-3E2A-4E09-A116-FE2AB789854A}" sibTransId="{B097C426-5C4E-448B-8717-DC7E096CE15B}"/>
    <dgm:cxn modelId="{359CABFF-24CC-4D33-9E30-4407A825EE60}" type="presOf" srcId="{22E3C6B7-419A-4ECE-A065-FBC3513D6ED8}" destId="{1FFE6958-DF57-450C-8500-84D800366132}" srcOrd="0" destOrd="0" presId="urn:microsoft.com/office/officeart/2005/8/layout/radial3"/>
    <dgm:cxn modelId="{B18927BE-0E9E-47C1-8C55-799566BE8119}" type="presOf" srcId="{340CBA72-377E-4F35-A7A5-883E6E8B85FE}" destId="{47BE0B63-421C-480E-83EA-F61C6611BE3F}" srcOrd="0" destOrd="0" presId="urn:microsoft.com/office/officeart/2005/8/layout/radial3"/>
    <dgm:cxn modelId="{D69806EE-4C6F-4FCC-898F-EEEF83E9321C}" srcId="{0F72E5ED-2E9A-4193-9C9E-2FF1D56E5C6A}" destId="{340CBA72-377E-4F35-A7A5-883E6E8B85FE}" srcOrd="1" destOrd="0" parTransId="{01DC3541-60A9-46B7-8FB8-C9689630A3B9}" sibTransId="{FA49F648-895C-46F3-95AA-478EB9D2BF59}"/>
    <dgm:cxn modelId="{A457E310-97DF-4704-8C9C-0B784C5A066A}" srcId="{22E3C6B7-419A-4ECE-A065-FBC3513D6ED8}" destId="{0F72E5ED-2E9A-4193-9C9E-2FF1D56E5C6A}" srcOrd="0" destOrd="0" parTransId="{2E5EA705-D272-4C87-9EFF-71A70848B4A2}" sibTransId="{99B0F331-BAAC-4277-B19A-3D904EF094C2}"/>
    <dgm:cxn modelId="{B67E46E3-374F-4976-98B4-B4F652B9CBCC}" srcId="{0F72E5ED-2E9A-4193-9C9E-2FF1D56E5C6A}" destId="{0BE54C90-BF64-4D5F-B10F-2E79B51CCBCA}" srcOrd="2" destOrd="0" parTransId="{A36388F7-F981-42D1-8FD5-D6FA4953B13F}" sibTransId="{6E2BDEE9-EA6A-477B-8B27-CA69354138E9}"/>
    <dgm:cxn modelId="{E5AA5CB8-A323-4F74-9187-02F4A6A67735}" type="presParOf" srcId="{1FFE6958-DF57-450C-8500-84D800366132}" destId="{E37502A0-2D1B-46E7-9574-5F9C1C29796C}" srcOrd="0" destOrd="0" presId="urn:microsoft.com/office/officeart/2005/8/layout/radial3"/>
    <dgm:cxn modelId="{F27C5DE1-DEB5-433F-8217-ED9BC8D34302}" type="presParOf" srcId="{E37502A0-2D1B-46E7-9574-5F9C1C29796C}" destId="{1A5FA888-E379-4400-AC0F-8B67FAD5152B}" srcOrd="0" destOrd="0" presId="urn:microsoft.com/office/officeart/2005/8/layout/radial3"/>
    <dgm:cxn modelId="{7898CA9E-6BA9-4FCD-A936-B6927C9D7572}" type="presParOf" srcId="{E37502A0-2D1B-46E7-9574-5F9C1C29796C}" destId="{6D8228EE-C3E4-403E-9A97-CDCA52E492A8}" srcOrd="1" destOrd="0" presId="urn:microsoft.com/office/officeart/2005/8/layout/radial3"/>
    <dgm:cxn modelId="{E60F8B98-DFDE-47E3-BEDE-F21F0D203A58}" type="presParOf" srcId="{E37502A0-2D1B-46E7-9574-5F9C1C29796C}" destId="{47BE0B63-421C-480E-83EA-F61C6611BE3F}" srcOrd="2" destOrd="0" presId="urn:microsoft.com/office/officeart/2005/8/layout/radial3"/>
    <dgm:cxn modelId="{15134255-9325-4B66-BD15-5CA9849425DD}" type="presParOf" srcId="{E37502A0-2D1B-46E7-9574-5F9C1C29796C}" destId="{9F109C07-5495-4D4C-A409-CC40FE467A24}" srcOrd="3" destOrd="0" presId="urn:microsoft.com/office/officeart/2005/8/layout/radial3"/>
    <dgm:cxn modelId="{62970894-00C9-4723-B8B3-A7DF331D3B54}" type="presParOf" srcId="{E37502A0-2D1B-46E7-9574-5F9C1C29796C}" destId="{E3774AB7-B54D-4B30-9316-B09BFB9EA285}"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2E3C6B7-419A-4ECE-A065-FBC3513D6ED8}" type="doc">
      <dgm:prSet loTypeId="urn:microsoft.com/office/officeart/2005/8/layout/radial3" loCatId="cycle" qsTypeId="urn:microsoft.com/office/officeart/2005/8/quickstyle/3d9" qsCatId="3D" csTypeId="urn:microsoft.com/office/officeart/2005/8/colors/accent2_1" csCatId="accent2" phldr="1"/>
      <dgm:spPr/>
      <dgm:t>
        <a:bodyPr/>
        <a:lstStyle/>
        <a:p>
          <a:endParaRPr lang="zh-CN" altLang="en-US"/>
        </a:p>
      </dgm:t>
    </dgm:pt>
    <dgm:pt modelId="{0F72E5ED-2E9A-4193-9C9E-2FF1D56E5C6A}">
      <dgm:prSet phldrT="[文本]" custT="1"/>
      <dgm:spPr/>
      <dgm:t>
        <a:bodyPr/>
        <a:lstStyle/>
        <a:p>
          <a:r>
            <a:rPr lang="zh-CN" altLang="en-US" sz="2400" b="1" smtClean="0">
              <a:latin typeface="微软雅黑" panose="020B0503020204020204" pitchFamily="34" charset="-122"/>
              <a:ea typeface="微软雅黑" panose="020B0503020204020204" pitchFamily="34" charset="-122"/>
            </a:rPr>
            <a:t>数据发布</a:t>
          </a:r>
          <a:endParaRPr lang="zh-CN" altLang="en-US" sz="2400" b="1">
            <a:latin typeface="微软雅黑" panose="020B0503020204020204" pitchFamily="34" charset="-122"/>
            <a:ea typeface="微软雅黑" panose="020B0503020204020204" pitchFamily="34" charset="-122"/>
          </a:endParaRPr>
        </a:p>
      </dgm:t>
    </dgm:pt>
    <dgm:pt modelId="{2E5EA705-D272-4C87-9EFF-71A70848B4A2}" type="parTrans" cxnId="{A457E310-97DF-4704-8C9C-0B784C5A066A}">
      <dgm:prSet/>
      <dgm:spPr/>
      <dgm:t>
        <a:bodyPr/>
        <a:lstStyle/>
        <a:p>
          <a:endParaRPr lang="zh-CN" altLang="en-US"/>
        </a:p>
      </dgm:t>
    </dgm:pt>
    <dgm:pt modelId="{99B0F331-BAAC-4277-B19A-3D904EF094C2}" type="sibTrans" cxnId="{A457E310-97DF-4704-8C9C-0B784C5A066A}">
      <dgm:prSet/>
      <dgm:spPr/>
      <dgm:t>
        <a:bodyPr/>
        <a:lstStyle/>
        <a:p>
          <a:endParaRPr lang="zh-CN" altLang="en-US"/>
        </a:p>
      </dgm:t>
    </dgm:pt>
    <dgm:pt modelId="{5F7EAF44-7635-487C-9954-680624A42374}">
      <dgm:prSet phldrT="[文本]" custT="1"/>
      <dgm:spPr/>
      <dgm:t>
        <a:bodyPr/>
        <a:lstStyle/>
        <a:p>
          <a:r>
            <a:rPr lang="zh-CN" altLang="en-US" sz="1400" b="1" smtClean="0">
              <a:latin typeface="微软雅黑" panose="020B0503020204020204" pitchFamily="34" charset="-122"/>
              <a:ea typeface="微软雅黑" panose="020B0503020204020204" pitchFamily="34" charset="-122"/>
            </a:rPr>
            <a:t>制定规则</a:t>
          </a:r>
          <a:endParaRPr lang="zh-CN" altLang="en-US" sz="1400" b="1">
            <a:latin typeface="微软雅黑" panose="020B0503020204020204" pitchFamily="34" charset="-122"/>
            <a:ea typeface="微软雅黑" panose="020B0503020204020204" pitchFamily="34" charset="-122"/>
          </a:endParaRPr>
        </a:p>
      </dgm:t>
    </dgm:pt>
    <dgm:pt modelId="{883B2B14-3E2A-4E09-A116-FE2AB789854A}" type="parTrans" cxnId="{4EF329AC-FB30-400C-8A5F-9466404C6D51}">
      <dgm:prSet/>
      <dgm:spPr/>
      <dgm:t>
        <a:bodyPr/>
        <a:lstStyle/>
        <a:p>
          <a:endParaRPr lang="zh-CN" altLang="en-US"/>
        </a:p>
      </dgm:t>
    </dgm:pt>
    <dgm:pt modelId="{B097C426-5C4E-448B-8717-DC7E096CE15B}" type="sibTrans" cxnId="{4EF329AC-FB30-400C-8A5F-9466404C6D51}">
      <dgm:prSet/>
      <dgm:spPr/>
      <dgm:t>
        <a:bodyPr/>
        <a:lstStyle/>
        <a:p>
          <a:endParaRPr lang="zh-CN" altLang="en-US"/>
        </a:p>
      </dgm:t>
    </dgm:pt>
    <dgm:pt modelId="{340CBA72-377E-4F35-A7A5-883E6E8B85FE}">
      <dgm:prSet phldrT="[文本]" custT="1"/>
      <dgm:spPr/>
      <dgm:t>
        <a:bodyPr/>
        <a:lstStyle/>
        <a:p>
          <a:r>
            <a:rPr lang="zh-CN" altLang="en-US" sz="1400" b="1" smtClean="0">
              <a:latin typeface="微软雅黑" panose="020B0503020204020204" pitchFamily="34" charset="-122"/>
              <a:ea typeface="微软雅黑" panose="020B0503020204020204" pitchFamily="34" charset="-122"/>
            </a:rPr>
            <a:t>检索服务</a:t>
          </a:r>
          <a:endParaRPr lang="zh-CN" altLang="en-US" sz="1400" b="1">
            <a:latin typeface="微软雅黑" panose="020B0503020204020204" pitchFamily="34" charset="-122"/>
            <a:ea typeface="微软雅黑" panose="020B0503020204020204" pitchFamily="34" charset="-122"/>
          </a:endParaRPr>
        </a:p>
      </dgm:t>
    </dgm:pt>
    <dgm:pt modelId="{01DC3541-60A9-46B7-8FB8-C9689630A3B9}" type="parTrans" cxnId="{D69806EE-4C6F-4FCC-898F-EEEF83E9321C}">
      <dgm:prSet/>
      <dgm:spPr/>
      <dgm:t>
        <a:bodyPr/>
        <a:lstStyle/>
        <a:p>
          <a:endParaRPr lang="zh-CN" altLang="en-US"/>
        </a:p>
      </dgm:t>
    </dgm:pt>
    <dgm:pt modelId="{FA49F648-895C-46F3-95AA-478EB9D2BF59}" type="sibTrans" cxnId="{D69806EE-4C6F-4FCC-898F-EEEF83E9321C}">
      <dgm:prSet/>
      <dgm:spPr/>
      <dgm:t>
        <a:bodyPr/>
        <a:lstStyle/>
        <a:p>
          <a:endParaRPr lang="zh-CN" altLang="en-US"/>
        </a:p>
      </dgm:t>
    </dgm:pt>
    <dgm:pt modelId="{0BE54C90-BF64-4D5F-B10F-2E79B51CCBCA}">
      <dgm:prSet phldrT="[文本]" custT="1"/>
      <dgm:spPr>
        <a:solidFill>
          <a:srgbClr val="F19B14">
            <a:alpha val="50000"/>
          </a:srgbClr>
        </a:solidFill>
      </dgm:spPr>
      <dgm:t>
        <a:bodyPr/>
        <a:lstStyle/>
        <a:p>
          <a:r>
            <a:rPr lang="zh-CN" altLang="en-US" sz="1400" b="1" smtClean="0">
              <a:latin typeface="微软雅黑" panose="020B0503020204020204" pitchFamily="34" charset="-122"/>
              <a:ea typeface="微软雅黑" panose="020B0503020204020204" pitchFamily="34" charset="-122"/>
            </a:rPr>
            <a:t>知识导航</a:t>
          </a:r>
          <a:endParaRPr lang="zh-CN" altLang="en-US" sz="1400" b="1">
            <a:latin typeface="微软雅黑" panose="020B0503020204020204" pitchFamily="34" charset="-122"/>
            <a:ea typeface="微软雅黑" panose="020B0503020204020204" pitchFamily="34" charset="-122"/>
          </a:endParaRPr>
        </a:p>
      </dgm:t>
    </dgm:pt>
    <dgm:pt modelId="{A36388F7-F981-42D1-8FD5-D6FA4953B13F}" type="parTrans" cxnId="{B67E46E3-374F-4976-98B4-B4F652B9CBCC}">
      <dgm:prSet/>
      <dgm:spPr/>
      <dgm:t>
        <a:bodyPr/>
        <a:lstStyle/>
        <a:p>
          <a:endParaRPr lang="zh-CN" altLang="en-US"/>
        </a:p>
      </dgm:t>
    </dgm:pt>
    <dgm:pt modelId="{6E2BDEE9-EA6A-477B-8B27-CA69354138E9}" type="sibTrans" cxnId="{B67E46E3-374F-4976-98B4-B4F652B9CBCC}">
      <dgm:prSet/>
      <dgm:spPr/>
      <dgm:t>
        <a:bodyPr/>
        <a:lstStyle/>
        <a:p>
          <a:endParaRPr lang="zh-CN" altLang="en-US"/>
        </a:p>
      </dgm:t>
    </dgm:pt>
    <dgm:pt modelId="{8C17C425-3679-4C19-B33F-2925B18FE3F2}">
      <dgm:prSet phldrT="[文本]" custT="1"/>
      <dgm:spPr/>
      <dgm:t>
        <a:bodyPr/>
        <a:lstStyle/>
        <a:p>
          <a:r>
            <a:rPr lang="zh-CN" altLang="en-US" sz="1400" b="1" smtClean="0">
              <a:latin typeface="微软雅黑" panose="020B0503020204020204" pitchFamily="34" charset="-122"/>
              <a:ea typeface="微软雅黑" panose="020B0503020204020204" pitchFamily="34" charset="-122"/>
            </a:rPr>
            <a:t>专题资源</a:t>
          </a:r>
          <a:endParaRPr lang="zh-CN" altLang="en-US" sz="1400" b="1">
            <a:latin typeface="微软雅黑" panose="020B0503020204020204" pitchFamily="34" charset="-122"/>
            <a:ea typeface="微软雅黑" panose="020B0503020204020204" pitchFamily="34" charset="-122"/>
          </a:endParaRPr>
        </a:p>
      </dgm:t>
    </dgm:pt>
    <dgm:pt modelId="{8A61438D-952B-4E74-8871-421D77BFEBA7}" type="parTrans" cxnId="{3E3B094F-86D7-4E2E-9A22-C5E56D4314B6}">
      <dgm:prSet/>
      <dgm:spPr/>
      <dgm:t>
        <a:bodyPr/>
        <a:lstStyle/>
        <a:p>
          <a:endParaRPr lang="zh-CN" altLang="en-US"/>
        </a:p>
      </dgm:t>
    </dgm:pt>
    <dgm:pt modelId="{C30A6D70-E944-43AB-9A88-73D9AB64ACA0}" type="sibTrans" cxnId="{3E3B094F-86D7-4E2E-9A22-C5E56D4314B6}">
      <dgm:prSet/>
      <dgm:spPr/>
      <dgm:t>
        <a:bodyPr/>
        <a:lstStyle/>
        <a:p>
          <a:endParaRPr lang="zh-CN" altLang="en-US"/>
        </a:p>
      </dgm:t>
    </dgm:pt>
    <dgm:pt modelId="{1FFE6958-DF57-450C-8500-84D800366132}" type="pres">
      <dgm:prSet presAssocID="{22E3C6B7-419A-4ECE-A065-FBC3513D6ED8}" presName="composite" presStyleCnt="0">
        <dgm:presLayoutVars>
          <dgm:chMax val="1"/>
          <dgm:dir/>
          <dgm:resizeHandles val="exact"/>
        </dgm:presLayoutVars>
      </dgm:prSet>
      <dgm:spPr/>
      <dgm:t>
        <a:bodyPr/>
        <a:lstStyle/>
        <a:p>
          <a:endParaRPr lang="zh-CN" altLang="en-US"/>
        </a:p>
      </dgm:t>
    </dgm:pt>
    <dgm:pt modelId="{E37502A0-2D1B-46E7-9574-5F9C1C29796C}" type="pres">
      <dgm:prSet presAssocID="{22E3C6B7-419A-4ECE-A065-FBC3513D6ED8}" presName="radial" presStyleCnt="0">
        <dgm:presLayoutVars>
          <dgm:animLvl val="ctr"/>
        </dgm:presLayoutVars>
      </dgm:prSet>
      <dgm:spPr/>
    </dgm:pt>
    <dgm:pt modelId="{1A5FA888-E379-4400-AC0F-8B67FAD5152B}" type="pres">
      <dgm:prSet presAssocID="{0F72E5ED-2E9A-4193-9C9E-2FF1D56E5C6A}" presName="centerShape" presStyleLbl="vennNode1" presStyleIdx="0" presStyleCnt="5" custLinFactNeighborX="5583" custLinFactNeighborY="949"/>
      <dgm:spPr/>
      <dgm:t>
        <a:bodyPr/>
        <a:lstStyle/>
        <a:p>
          <a:endParaRPr lang="zh-CN" altLang="en-US"/>
        </a:p>
      </dgm:t>
    </dgm:pt>
    <dgm:pt modelId="{6D8228EE-C3E4-403E-9A97-CDCA52E492A8}" type="pres">
      <dgm:prSet presAssocID="{5F7EAF44-7635-487C-9954-680624A42374}" presName="node" presStyleLbl="vennNode1" presStyleIdx="1" presStyleCnt="5">
        <dgm:presLayoutVars>
          <dgm:bulletEnabled val="1"/>
        </dgm:presLayoutVars>
      </dgm:prSet>
      <dgm:spPr/>
      <dgm:t>
        <a:bodyPr/>
        <a:lstStyle/>
        <a:p>
          <a:endParaRPr lang="zh-CN" altLang="en-US"/>
        </a:p>
      </dgm:t>
    </dgm:pt>
    <dgm:pt modelId="{47BE0B63-421C-480E-83EA-F61C6611BE3F}" type="pres">
      <dgm:prSet presAssocID="{340CBA72-377E-4F35-A7A5-883E6E8B85FE}" presName="node" presStyleLbl="vennNode1" presStyleIdx="2" presStyleCnt="5">
        <dgm:presLayoutVars>
          <dgm:bulletEnabled val="1"/>
        </dgm:presLayoutVars>
      </dgm:prSet>
      <dgm:spPr/>
      <dgm:t>
        <a:bodyPr/>
        <a:lstStyle/>
        <a:p>
          <a:endParaRPr lang="zh-CN" altLang="en-US"/>
        </a:p>
      </dgm:t>
    </dgm:pt>
    <dgm:pt modelId="{9F109C07-5495-4D4C-A409-CC40FE467A24}" type="pres">
      <dgm:prSet presAssocID="{0BE54C90-BF64-4D5F-B10F-2E79B51CCBCA}" presName="node" presStyleLbl="vennNode1" presStyleIdx="3" presStyleCnt="5">
        <dgm:presLayoutVars>
          <dgm:bulletEnabled val="1"/>
        </dgm:presLayoutVars>
      </dgm:prSet>
      <dgm:spPr/>
      <dgm:t>
        <a:bodyPr/>
        <a:lstStyle/>
        <a:p>
          <a:endParaRPr lang="zh-CN" altLang="en-US"/>
        </a:p>
      </dgm:t>
    </dgm:pt>
    <dgm:pt modelId="{E3774AB7-B54D-4B30-9316-B09BFB9EA285}" type="pres">
      <dgm:prSet presAssocID="{8C17C425-3679-4C19-B33F-2925B18FE3F2}" presName="node" presStyleLbl="vennNode1" presStyleIdx="4" presStyleCnt="5">
        <dgm:presLayoutVars>
          <dgm:bulletEnabled val="1"/>
        </dgm:presLayoutVars>
      </dgm:prSet>
      <dgm:spPr/>
      <dgm:t>
        <a:bodyPr/>
        <a:lstStyle/>
        <a:p>
          <a:endParaRPr lang="zh-CN" altLang="en-US"/>
        </a:p>
      </dgm:t>
    </dgm:pt>
  </dgm:ptLst>
  <dgm:cxnLst>
    <dgm:cxn modelId="{83C71A19-21CD-4667-839C-7D9FA2AF9D85}" type="presOf" srcId="{5F7EAF44-7635-487C-9954-680624A42374}" destId="{6D8228EE-C3E4-403E-9A97-CDCA52E492A8}" srcOrd="0" destOrd="0" presId="urn:microsoft.com/office/officeart/2005/8/layout/radial3"/>
    <dgm:cxn modelId="{4E212D88-3264-4E2B-BA15-1B420226D6C9}" type="presOf" srcId="{0F72E5ED-2E9A-4193-9C9E-2FF1D56E5C6A}" destId="{1A5FA888-E379-4400-AC0F-8B67FAD5152B}" srcOrd="0" destOrd="0" presId="urn:microsoft.com/office/officeart/2005/8/layout/radial3"/>
    <dgm:cxn modelId="{C0011629-2B91-4744-8AED-04C6EA153583}" type="presOf" srcId="{22E3C6B7-419A-4ECE-A065-FBC3513D6ED8}" destId="{1FFE6958-DF57-450C-8500-84D800366132}" srcOrd="0" destOrd="0" presId="urn:microsoft.com/office/officeart/2005/8/layout/radial3"/>
    <dgm:cxn modelId="{3E3B094F-86D7-4E2E-9A22-C5E56D4314B6}" srcId="{0F72E5ED-2E9A-4193-9C9E-2FF1D56E5C6A}" destId="{8C17C425-3679-4C19-B33F-2925B18FE3F2}" srcOrd="3" destOrd="0" parTransId="{8A61438D-952B-4E74-8871-421D77BFEBA7}" sibTransId="{C30A6D70-E944-43AB-9A88-73D9AB64ACA0}"/>
    <dgm:cxn modelId="{4EF329AC-FB30-400C-8A5F-9466404C6D51}" srcId="{0F72E5ED-2E9A-4193-9C9E-2FF1D56E5C6A}" destId="{5F7EAF44-7635-487C-9954-680624A42374}" srcOrd="0" destOrd="0" parTransId="{883B2B14-3E2A-4E09-A116-FE2AB789854A}" sibTransId="{B097C426-5C4E-448B-8717-DC7E096CE15B}"/>
    <dgm:cxn modelId="{AF15A538-F7FC-4670-B6D4-E867A9EB4973}" type="presOf" srcId="{0BE54C90-BF64-4D5F-B10F-2E79B51CCBCA}" destId="{9F109C07-5495-4D4C-A409-CC40FE467A24}" srcOrd="0" destOrd="0" presId="urn:microsoft.com/office/officeart/2005/8/layout/radial3"/>
    <dgm:cxn modelId="{B4A125B1-D227-4720-8C12-5B76357BE016}" type="presOf" srcId="{8C17C425-3679-4C19-B33F-2925B18FE3F2}" destId="{E3774AB7-B54D-4B30-9316-B09BFB9EA285}" srcOrd="0" destOrd="0" presId="urn:microsoft.com/office/officeart/2005/8/layout/radial3"/>
    <dgm:cxn modelId="{D69806EE-4C6F-4FCC-898F-EEEF83E9321C}" srcId="{0F72E5ED-2E9A-4193-9C9E-2FF1D56E5C6A}" destId="{340CBA72-377E-4F35-A7A5-883E6E8B85FE}" srcOrd="1" destOrd="0" parTransId="{01DC3541-60A9-46B7-8FB8-C9689630A3B9}" sibTransId="{FA49F648-895C-46F3-95AA-478EB9D2BF59}"/>
    <dgm:cxn modelId="{A457E310-97DF-4704-8C9C-0B784C5A066A}" srcId="{22E3C6B7-419A-4ECE-A065-FBC3513D6ED8}" destId="{0F72E5ED-2E9A-4193-9C9E-2FF1D56E5C6A}" srcOrd="0" destOrd="0" parTransId="{2E5EA705-D272-4C87-9EFF-71A70848B4A2}" sibTransId="{99B0F331-BAAC-4277-B19A-3D904EF094C2}"/>
    <dgm:cxn modelId="{1D1E6D5B-1145-413E-AFF0-DC34A086DFE1}" type="presOf" srcId="{340CBA72-377E-4F35-A7A5-883E6E8B85FE}" destId="{47BE0B63-421C-480E-83EA-F61C6611BE3F}" srcOrd="0" destOrd="0" presId="urn:microsoft.com/office/officeart/2005/8/layout/radial3"/>
    <dgm:cxn modelId="{B67E46E3-374F-4976-98B4-B4F652B9CBCC}" srcId="{0F72E5ED-2E9A-4193-9C9E-2FF1D56E5C6A}" destId="{0BE54C90-BF64-4D5F-B10F-2E79B51CCBCA}" srcOrd="2" destOrd="0" parTransId="{A36388F7-F981-42D1-8FD5-D6FA4953B13F}" sibTransId="{6E2BDEE9-EA6A-477B-8B27-CA69354138E9}"/>
    <dgm:cxn modelId="{B7755657-DEBD-4521-8219-2EA2EB586C44}" type="presParOf" srcId="{1FFE6958-DF57-450C-8500-84D800366132}" destId="{E37502A0-2D1B-46E7-9574-5F9C1C29796C}" srcOrd="0" destOrd="0" presId="urn:microsoft.com/office/officeart/2005/8/layout/radial3"/>
    <dgm:cxn modelId="{A8E1C522-5F40-4144-9A05-04C0811F7184}" type="presParOf" srcId="{E37502A0-2D1B-46E7-9574-5F9C1C29796C}" destId="{1A5FA888-E379-4400-AC0F-8B67FAD5152B}" srcOrd="0" destOrd="0" presId="urn:microsoft.com/office/officeart/2005/8/layout/radial3"/>
    <dgm:cxn modelId="{76441225-3108-480F-9BFA-709CBAC0F171}" type="presParOf" srcId="{E37502A0-2D1B-46E7-9574-5F9C1C29796C}" destId="{6D8228EE-C3E4-403E-9A97-CDCA52E492A8}" srcOrd="1" destOrd="0" presId="urn:microsoft.com/office/officeart/2005/8/layout/radial3"/>
    <dgm:cxn modelId="{09EC2DC9-85B4-44CF-B434-1D93216D5083}" type="presParOf" srcId="{E37502A0-2D1B-46E7-9574-5F9C1C29796C}" destId="{47BE0B63-421C-480E-83EA-F61C6611BE3F}" srcOrd="2" destOrd="0" presId="urn:microsoft.com/office/officeart/2005/8/layout/radial3"/>
    <dgm:cxn modelId="{13E27A23-E0D3-4ABF-A9FA-D2DE7EC2D68B}" type="presParOf" srcId="{E37502A0-2D1B-46E7-9574-5F9C1C29796C}" destId="{9F109C07-5495-4D4C-A409-CC40FE467A24}" srcOrd="3" destOrd="0" presId="urn:microsoft.com/office/officeart/2005/8/layout/radial3"/>
    <dgm:cxn modelId="{0EE5BF94-35C4-464C-89B2-CDDD61DFF1E5}" type="presParOf" srcId="{E37502A0-2D1B-46E7-9574-5F9C1C29796C}" destId="{E3774AB7-B54D-4B30-9316-B09BFB9EA285}"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2E3C6B7-419A-4ECE-A065-FBC3513D6ED8}" type="doc">
      <dgm:prSet loTypeId="urn:microsoft.com/office/officeart/2005/8/layout/radial3" loCatId="cycle" qsTypeId="urn:microsoft.com/office/officeart/2005/8/quickstyle/3d9" qsCatId="3D" csTypeId="urn:microsoft.com/office/officeart/2005/8/colors/accent2_1" csCatId="accent2" phldr="1"/>
      <dgm:spPr/>
      <dgm:t>
        <a:bodyPr/>
        <a:lstStyle/>
        <a:p>
          <a:endParaRPr lang="zh-CN" altLang="en-US"/>
        </a:p>
      </dgm:t>
    </dgm:pt>
    <dgm:pt modelId="{0F72E5ED-2E9A-4193-9C9E-2FF1D56E5C6A}">
      <dgm:prSet phldrT="[文本]" custT="1"/>
      <dgm:spPr/>
      <dgm:t>
        <a:bodyPr/>
        <a:lstStyle/>
        <a:p>
          <a:r>
            <a:rPr lang="zh-CN" altLang="en-US" sz="2400" b="1" smtClean="0">
              <a:latin typeface="微软雅黑" panose="020B0503020204020204" pitchFamily="34" charset="-122"/>
              <a:ea typeface="微软雅黑" panose="020B0503020204020204" pitchFamily="34" charset="-122"/>
            </a:rPr>
            <a:t>数据发布</a:t>
          </a:r>
          <a:endParaRPr lang="zh-CN" altLang="en-US" sz="2400" b="1">
            <a:latin typeface="微软雅黑" panose="020B0503020204020204" pitchFamily="34" charset="-122"/>
            <a:ea typeface="微软雅黑" panose="020B0503020204020204" pitchFamily="34" charset="-122"/>
          </a:endParaRPr>
        </a:p>
      </dgm:t>
    </dgm:pt>
    <dgm:pt modelId="{2E5EA705-D272-4C87-9EFF-71A70848B4A2}" type="parTrans" cxnId="{A457E310-97DF-4704-8C9C-0B784C5A066A}">
      <dgm:prSet/>
      <dgm:spPr/>
      <dgm:t>
        <a:bodyPr/>
        <a:lstStyle/>
        <a:p>
          <a:endParaRPr lang="zh-CN" altLang="en-US"/>
        </a:p>
      </dgm:t>
    </dgm:pt>
    <dgm:pt modelId="{99B0F331-BAAC-4277-B19A-3D904EF094C2}" type="sibTrans" cxnId="{A457E310-97DF-4704-8C9C-0B784C5A066A}">
      <dgm:prSet/>
      <dgm:spPr/>
      <dgm:t>
        <a:bodyPr/>
        <a:lstStyle/>
        <a:p>
          <a:endParaRPr lang="zh-CN" altLang="en-US"/>
        </a:p>
      </dgm:t>
    </dgm:pt>
    <dgm:pt modelId="{5F7EAF44-7635-487C-9954-680624A42374}">
      <dgm:prSet phldrT="[文本]" custT="1"/>
      <dgm:spPr/>
      <dgm:t>
        <a:bodyPr/>
        <a:lstStyle/>
        <a:p>
          <a:r>
            <a:rPr lang="zh-CN" altLang="en-US" sz="1400" b="1" smtClean="0">
              <a:latin typeface="微软雅黑" panose="020B0503020204020204" pitchFamily="34" charset="-122"/>
              <a:ea typeface="微软雅黑" panose="020B0503020204020204" pitchFamily="34" charset="-122"/>
            </a:rPr>
            <a:t>制定规则</a:t>
          </a:r>
          <a:endParaRPr lang="zh-CN" altLang="en-US" sz="1400" b="1">
            <a:latin typeface="微软雅黑" panose="020B0503020204020204" pitchFamily="34" charset="-122"/>
            <a:ea typeface="微软雅黑" panose="020B0503020204020204" pitchFamily="34" charset="-122"/>
          </a:endParaRPr>
        </a:p>
      </dgm:t>
    </dgm:pt>
    <dgm:pt modelId="{883B2B14-3E2A-4E09-A116-FE2AB789854A}" type="parTrans" cxnId="{4EF329AC-FB30-400C-8A5F-9466404C6D51}">
      <dgm:prSet/>
      <dgm:spPr/>
      <dgm:t>
        <a:bodyPr/>
        <a:lstStyle/>
        <a:p>
          <a:endParaRPr lang="zh-CN" altLang="en-US"/>
        </a:p>
      </dgm:t>
    </dgm:pt>
    <dgm:pt modelId="{B097C426-5C4E-448B-8717-DC7E096CE15B}" type="sibTrans" cxnId="{4EF329AC-FB30-400C-8A5F-9466404C6D51}">
      <dgm:prSet/>
      <dgm:spPr/>
      <dgm:t>
        <a:bodyPr/>
        <a:lstStyle/>
        <a:p>
          <a:endParaRPr lang="zh-CN" altLang="en-US"/>
        </a:p>
      </dgm:t>
    </dgm:pt>
    <dgm:pt modelId="{340CBA72-377E-4F35-A7A5-883E6E8B85FE}">
      <dgm:prSet phldrT="[文本]" custT="1"/>
      <dgm:spPr/>
      <dgm:t>
        <a:bodyPr/>
        <a:lstStyle/>
        <a:p>
          <a:r>
            <a:rPr lang="zh-CN" altLang="en-US" sz="1400" b="1" smtClean="0">
              <a:latin typeface="微软雅黑" panose="020B0503020204020204" pitchFamily="34" charset="-122"/>
              <a:ea typeface="微软雅黑" panose="020B0503020204020204" pitchFamily="34" charset="-122"/>
            </a:rPr>
            <a:t>检索服务</a:t>
          </a:r>
          <a:endParaRPr lang="zh-CN" altLang="en-US" sz="1400" b="1">
            <a:latin typeface="微软雅黑" panose="020B0503020204020204" pitchFamily="34" charset="-122"/>
            <a:ea typeface="微软雅黑" panose="020B0503020204020204" pitchFamily="34" charset="-122"/>
          </a:endParaRPr>
        </a:p>
      </dgm:t>
    </dgm:pt>
    <dgm:pt modelId="{01DC3541-60A9-46B7-8FB8-C9689630A3B9}" type="parTrans" cxnId="{D69806EE-4C6F-4FCC-898F-EEEF83E9321C}">
      <dgm:prSet/>
      <dgm:spPr/>
      <dgm:t>
        <a:bodyPr/>
        <a:lstStyle/>
        <a:p>
          <a:endParaRPr lang="zh-CN" altLang="en-US"/>
        </a:p>
      </dgm:t>
    </dgm:pt>
    <dgm:pt modelId="{FA49F648-895C-46F3-95AA-478EB9D2BF59}" type="sibTrans" cxnId="{D69806EE-4C6F-4FCC-898F-EEEF83E9321C}">
      <dgm:prSet/>
      <dgm:spPr/>
      <dgm:t>
        <a:bodyPr/>
        <a:lstStyle/>
        <a:p>
          <a:endParaRPr lang="zh-CN" altLang="en-US"/>
        </a:p>
      </dgm:t>
    </dgm:pt>
    <dgm:pt modelId="{0BE54C90-BF64-4D5F-B10F-2E79B51CCBCA}">
      <dgm:prSet phldrT="[文本]" custT="1"/>
      <dgm:spPr>
        <a:solidFill>
          <a:srgbClr val="F19B14">
            <a:alpha val="50000"/>
          </a:srgbClr>
        </a:solidFill>
      </dgm:spPr>
      <dgm:t>
        <a:bodyPr/>
        <a:lstStyle/>
        <a:p>
          <a:r>
            <a:rPr lang="zh-CN" altLang="en-US" sz="1400" b="1" smtClean="0">
              <a:latin typeface="微软雅黑" panose="020B0503020204020204" pitchFamily="34" charset="-122"/>
              <a:ea typeface="微软雅黑" panose="020B0503020204020204" pitchFamily="34" charset="-122"/>
            </a:rPr>
            <a:t>知识导航</a:t>
          </a:r>
          <a:endParaRPr lang="zh-CN" altLang="en-US" sz="1400" b="1">
            <a:latin typeface="微软雅黑" panose="020B0503020204020204" pitchFamily="34" charset="-122"/>
            <a:ea typeface="微软雅黑" panose="020B0503020204020204" pitchFamily="34" charset="-122"/>
          </a:endParaRPr>
        </a:p>
      </dgm:t>
    </dgm:pt>
    <dgm:pt modelId="{A36388F7-F981-42D1-8FD5-D6FA4953B13F}" type="parTrans" cxnId="{B67E46E3-374F-4976-98B4-B4F652B9CBCC}">
      <dgm:prSet/>
      <dgm:spPr/>
      <dgm:t>
        <a:bodyPr/>
        <a:lstStyle/>
        <a:p>
          <a:endParaRPr lang="zh-CN" altLang="en-US"/>
        </a:p>
      </dgm:t>
    </dgm:pt>
    <dgm:pt modelId="{6E2BDEE9-EA6A-477B-8B27-CA69354138E9}" type="sibTrans" cxnId="{B67E46E3-374F-4976-98B4-B4F652B9CBCC}">
      <dgm:prSet/>
      <dgm:spPr/>
      <dgm:t>
        <a:bodyPr/>
        <a:lstStyle/>
        <a:p>
          <a:endParaRPr lang="zh-CN" altLang="en-US"/>
        </a:p>
      </dgm:t>
    </dgm:pt>
    <dgm:pt modelId="{8C17C425-3679-4C19-B33F-2925B18FE3F2}">
      <dgm:prSet phldrT="[文本]" custT="1"/>
      <dgm:spPr/>
      <dgm:t>
        <a:bodyPr/>
        <a:lstStyle/>
        <a:p>
          <a:r>
            <a:rPr lang="zh-CN" altLang="en-US" sz="1400" b="1" smtClean="0">
              <a:latin typeface="微软雅黑" panose="020B0503020204020204" pitchFamily="34" charset="-122"/>
              <a:ea typeface="微软雅黑" panose="020B0503020204020204" pitchFamily="34" charset="-122"/>
            </a:rPr>
            <a:t>专题资源</a:t>
          </a:r>
          <a:endParaRPr lang="zh-CN" altLang="en-US" sz="1400" b="1">
            <a:latin typeface="微软雅黑" panose="020B0503020204020204" pitchFamily="34" charset="-122"/>
            <a:ea typeface="微软雅黑" panose="020B0503020204020204" pitchFamily="34" charset="-122"/>
          </a:endParaRPr>
        </a:p>
      </dgm:t>
    </dgm:pt>
    <dgm:pt modelId="{8A61438D-952B-4E74-8871-421D77BFEBA7}" type="parTrans" cxnId="{3E3B094F-86D7-4E2E-9A22-C5E56D4314B6}">
      <dgm:prSet/>
      <dgm:spPr/>
      <dgm:t>
        <a:bodyPr/>
        <a:lstStyle/>
        <a:p>
          <a:endParaRPr lang="zh-CN" altLang="en-US"/>
        </a:p>
      </dgm:t>
    </dgm:pt>
    <dgm:pt modelId="{C30A6D70-E944-43AB-9A88-73D9AB64ACA0}" type="sibTrans" cxnId="{3E3B094F-86D7-4E2E-9A22-C5E56D4314B6}">
      <dgm:prSet/>
      <dgm:spPr/>
      <dgm:t>
        <a:bodyPr/>
        <a:lstStyle/>
        <a:p>
          <a:endParaRPr lang="zh-CN" altLang="en-US"/>
        </a:p>
      </dgm:t>
    </dgm:pt>
    <dgm:pt modelId="{1FFE6958-DF57-450C-8500-84D800366132}" type="pres">
      <dgm:prSet presAssocID="{22E3C6B7-419A-4ECE-A065-FBC3513D6ED8}" presName="composite" presStyleCnt="0">
        <dgm:presLayoutVars>
          <dgm:chMax val="1"/>
          <dgm:dir/>
          <dgm:resizeHandles val="exact"/>
        </dgm:presLayoutVars>
      </dgm:prSet>
      <dgm:spPr/>
      <dgm:t>
        <a:bodyPr/>
        <a:lstStyle/>
        <a:p>
          <a:endParaRPr lang="zh-CN" altLang="en-US"/>
        </a:p>
      </dgm:t>
    </dgm:pt>
    <dgm:pt modelId="{E37502A0-2D1B-46E7-9574-5F9C1C29796C}" type="pres">
      <dgm:prSet presAssocID="{22E3C6B7-419A-4ECE-A065-FBC3513D6ED8}" presName="radial" presStyleCnt="0">
        <dgm:presLayoutVars>
          <dgm:animLvl val="ctr"/>
        </dgm:presLayoutVars>
      </dgm:prSet>
      <dgm:spPr/>
    </dgm:pt>
    <dgm:pt modelId="{1A5FA888-E379-4400-AC0F-8B67FAD5152B}" type="pres">
      <dgm:prSet presAssocID="{0F72E5ED-2E9A-4193-9C9E-2FF1D56E5C6A}" presName="centerShape" presStyleLbl="vennNode1" presStyleIdx="0" presStyleCnt="5" custLinFactNeighborX="5583" custLinFactNeighborY="949"/>
      <dgm:spPr/>
      <dgm:t>
        <a:bodyPr/>
        <a:lstStyle/>
        <a:p>
          <a:endParaRPr lang="zh-CN" altLang="en-US"/>
        </a:p>
      </dgm:t>
    </dgm:pt>
    <dgm:pt modelId="{6D8228EE-C3E4-403E-9A97-CDCA52E492A8}" type="pres">
      <dgm:prSet presAssocID="{5F7EAF44-7635-487C-9954-680624A42374}" presName="node" presStyleLbl="vennNode1" presStyleIdx="1" presStyleCnt="5">
        <dgm:presLayoutVars>
          <dgm:bulletEnabled val="1"/>
        </dgm:presLayoutVars>
      </dgm:prSet>
      <dgm:spPr/>
      <dgm:t>
        <a:bodyPr/>
        <a:lstStyle/>
        <a:p>
          <a:endParaRPr lang="zh-CN" altLang="en-US"/>
        </a:p>
      </dgm:t>
    </dgm:pt>
    <dgm:pt modelId="{47BE0B63-421C-480E-83EA-F61C6611BE3F}" type="pres">
      <dgm:prSet presAssocID="{340CBA72-377E-4F35-A7A5-883E6E8B85FE}" presName="node" presStyleLbl="vennNode1" presStyleIdx="2" presStyleCnt="5">
        <dgm:presLayoutVars>
          <dgm:bulletEnabled val="1"/>
        </dgm:presLayoutVars>
      </dgm:prSet>
      <dgm:spPr/>
      <dgm:t>
        <a:bodyPr/>
        <a:lstStyle/>
        <a:p>
          <a:endParaRPr lang="zh-CN" altLang="en-US"/>
        </a:p>
      </dgm:t>
    </dgm:pt>
    <dgm:pt modelId="{9F109C07-5495-4D4C-A409-CC40FE467A24}" type="pres">
      <dgm:prSet presAssocID="{0BE54C90-BF64-4D5F-B10F-2E79B51CCBCA}" presName="node" presStyleLbl="vennNode1" presStyleIdx="3" presStyleCnt="5">
        <dgm:presLayoutVars>
          <dgm:bulletEnabled val="1"/>
        </dgm:presLayoutVars>
      </dgm:prSet>
      <dgm:spPr/>
      <dgm:t>
        <a:bodyPr/>
        <a:lstStyle/>
        <a:p>
          <a:endParaRPr lang="zh-CN" altLang="en-US"/>
        </a:p>
      </dgm:t>
    </dgm:pt>
    <dgm:pt modelId="{E3774AB7-B54D-4B30-9316-B09BFB9EA285}" type="pres">
      <dgm:prSet presAssocID="{8C17C425-3679-4C19-B33F-2925B18FE3F2}" presName="node" presStyleLbl="vennNode1" presStyleIdx="4" presStyleCnt="5">
        <dgm:presLayoutVars>
          <dgm:bulletEnabled val="1"/>
        </dgm:presLayoutVars>
      </dgm:prSet>
      <dgm:spPr/>
      <dgm:t>
        <a:bodyPr/>
        <a:lstStyle/>
        <a:p>
          <a:endParaRPr lang="zh-CN" altLang="en-US"/>
        </a:p>
      </dgm:t>
    </dgm:pt>
  </dgm:ptLst>
  <dgm:cxnLst>
    <dgm:cxn modelId="{CF8E778B-30B7-485A-963C-FB47C643740D}" type="presOf" srcId="{0F72E5ED-2E9A-4193-9C9E-2FF1D56E5C6A}" destId="{1A5FA888-E379-4400-AC0F-8B67FAD5152B}" srcOrd="0" destOrd="0" presId="urn:microsoft.com/office/officeart/2005/8/layout/radial3"/>
    <dgm:cxn modelId="{4C37D218-A261-4E19-997F-32E5D5BE7C53}" type="presOf" srcId="{8C17C425-3679-4C19-B33F-2925B18FE3F2}" destId="{E3774AB7-B54D-4B30-9316-B09BFB9EA285}" srcOrd="0" destOrd="0" presId="urn:microsoft.com/office/officeart/2005/8/layout/radial3"/>
    <dgm:cxn modelId="{4EF329AC-FB30-400C-8A5F-9466404C6D51}" srcId="{0F72E5ED-2E9A-4193-9C9E-2FF1D56E5C6A}" destId="{5F7EAF44-7635-487C-9954-680624A42374}" srcOrd="0" destOrd="0" parTransId="{883B2B14-3E2A-4E09-A116-FE2AB789854A}" sibTransId="{B097C426-5C4E-448B-8717-DC7E096CE15B}"/>
    <dgm:cxn modelId="{3E3B094F-86D7-4E2E-9A22-C5E56D4314B6}" srcId="{0F72E5ED-2E9A-4193-9C9E-2FF1D56E5C6A}" destId="{8C17C425-3679-4C19-B33F-2925B18FE3F2}" srcOrd="3" destOrd="0" parTransId="{8A61438D-952B-4E74-8871-421D77BFEBA7}" sibTransId="{C30A6D70-E944-43AB-9A88-73D9AB64ACA0}"/>
    <dgm:cxn modelId="{CDE69803-3F9B-4684-854F-0C30A126EEE2}" type="presOf" srcId="{22E3C6B7-419A-4ECE-A065-FBC3513D6ED8}" destId="{1FFE6958-DF57-450C-8500-84D800366132}" srcOrd="0" destOrd="0" presId="urn:microsoft.com/office/officeart/2005/8/layout/radial3"/>
    <dgm:cxn modelId="{A57987A1-52EA-42A4-A8BF-A97325CB743C}" type="presOf" srcId="{5F7EAF44-7635-487C-9954-680624A42374}" destId="{6D8228EE-C3E4-403E-9A97-CDCA52E492A8}" srcOrd="0" destOrd="0" presId="urn:microsoft.com/office/officeart/2005/8/layout/radial3"/>
    <dgm:cxn modelId="{DF7BA955-6308-45C4-BBFF-168B1C40C868}" type="presOf" srcId="{0BE54C90-BF64-4D5F-B10F-2E79B51CCBCA}" destId="{9F109C07-5495-4D4C-A409-CC40FE467A24}" srcOrd="0" destOrd="0" presId="urn:microsoft.com/office/officeart/2005/8/layout/radial3"/>
    <dgm:cxn modelId="{D69806EE-4C6F-4FCC-898F-EEEF83E9321C}" srcId="{0F72E5ED-2E9A-4193-9C9E-2FF1D56E5C6A}" destId="{340CBA72-377E-4F35-A7A5-883E6E8B85FE}" srcOrd="1" destOrd="0" parTransId="{01DC3541-60A9-46B7-8FB8-C9689630A3B9}" sibTransId="{FA49F648-895C-46F3-95AA-478EB9D2BF59}"/>
    <dgm:cxn modelId="{A457E310-97DF-4704-8C9C-0B784C5A066A}" srcId="{22E3C6B7-419A-4ECE-A065-FBC3513D6ED8}" destId="{0F72E5ED-2E9A-4193-9C9E-2FF1D56E5C6A}" srcOrd="0" destOrd="0" parTransId="{2E5EA705-D272-4C87-9EFF-71A70848B4A2}" sibTransId="{99B0F331-BAAC-4277-B19A-3D904EF094C2}"/>
    <dgm:cxn modelId="{CE8D4332-07D0-4D94-A80F-359632E6DB7F}" type="presOf" srcId="{340CBA72-377E-4F35-A7A5-883E6E8B85FE}" destId="{47BE0B63-421C-480E-83EA-F61C6611BE3F}" srcOrd="0" destOrd="0" presId="urn:microsoft.com/office/officeart/2005/8/layout/radial3"/>
    <dgm:cxn modelId="{B67E46E3-374F-4976-98B4-B4F652B9CBCC}" srcId="{0F72E5ED-2E9A-4193-9C9E-2FF1D56E5C6A}" destId="{0BE54C90-BF64-4D5F-B10F-2E79B51CCBCA}" srcOrd="2" destOrd="0" parTransId="{A36388F7-F981-42D1-8FD5-D6FA4953B13F}" sibTransId="{6E2BDEE9-EA6A-477B-8B27-CA69354138E9}"/>
    <dgm:cxn modelId="{DF69CE30-C686-4871-B77A-78810B9F66D0}" type="presParOf" srcId="{1FFE6958-DF57-450C-8500-84D800366132}" destId="{E37502A0-2D1B-46E7-9574-5F9C1C29796C}" srcOrd="0" destOrd="0" presId="urn:microsoft.com/office/officeart/2005/8/layout/radial3"/>
    <dgm:cxn modelId="{4E720092-5E88-4073-AE32-AAB479B680DB}" type="presParOf" srcId="{E37502A0-2D1B-46E7-9574-5F9C1C29796C}" destId="{1A5FA888-E379-4400-AC0F-8B67FAD5152B}" srcOrd="0" destOrd="0" presId="urn:microsoft.com/office/officeart/2005/8/layout/radial3"/>
    <dgm:cxn modelId="{0687A86B-324D-42F4-ACCB-6EB740B4481A}" type="presParOf" srcId="{E37502A0-2D1B-46E7-9574-5F9C1C29796C}" destId="{6D8228EE-C3E4-403E-9A97-CDCA52E492A8}" srcOrd="1" destOrd="0" presId="urn:microsoft.com/office/officeart/2005/8/layout/radial3"/>
    <dgm:cxn modelId="{DC2125FE-D9AC-4FF7-A2A7-C26A739015E2}" type="presParOf" srcId="{E37502A0-2D1B-46E7-9574-5F9C1C29796C}" destId="{47BE0B63-421C-480E-83EA-F61C6611BE3F}" srcOrd="2" destOrd="0" presId="urn:microsoft.com/office/officeart/2005/8/layout/radial3"/>
    <dgm:cxn modelId="{ED52429C-93E1-4D33-8009-9C8A17129AF6}" type="presParOf" srcId="{E37502A0-2D1B-46E7-9574-5F9C1C29796C}" destId="{9F109C07-5495-4D4C-A409-CC40FE467A24}" srcOrd="3" destOrd="0" presId="urn:microsoft.com/office/officeart/2005/8/layout/radial3"/>
    <dgm:cxn modelId="{2F731487-C164-4AC6-935F-8DB444FE9657}" type="presParOf" srcId="{E37502A0-2D1B-46E7-9574-5F9C1C29796C}" destId="{E3774AB7-B54D-4B30-9316-B09BFB9EA285}"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2E3C6B7-419A-4ECE-A065-FBC3513D6ED8}" type="doc">
      <dgm:prSet loTypeId="urn:microsoft.com/office/officeart/2005/8/layout/radial3" loCatId="cycle" qsTypeId="urn:microsoft.com/office/officeart/2005/8/quickstyle/3d9" qsCatId="3D" csTypeId="urn:microsoft.com/office/officeart/2005/8/colors/accent2_1" csCatId="accent2" phldr="1"/>
      <dgm:spPr/>
      <dgm:t>
        <a:bodyPr/>
        <a:lstStyle/>
        <a:p>
          <a:endParaRPr lang="zh-CN" altLang="en-US"/>
        </a:p>
      </dgm:t>
    </dgm:pt>
    <dgm:pt modelId="{0F72E5ED-2E9A-4193-9C9E-2FF1D56E5C6A}">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数据发布</a:t>
          </a:r>
          <a:endParaRPr lang="zh-CN" altLang="en-US" sz="2400" b="1" dirty="0">
            <a:latin typeface="微软雅黑" panose="020B0503020204020204" pitchFamily="34" charset="-122"/>
            <a:ea typeface="微软雅黑" panose="020B0503020204020204" pitchFamily="34" charset="-122"/>
          </a:endParaRPr>
        </a:p>
      </dgm:t>
    </dgm:pt>
    <dgm:pt modelId="{2E5EA705-D272-4C87-9EFF-71A70848B4A2}" type="parTrans" cxnId="{A457E310-97DF-4704-8C9C-0B784C5A066A}">
      <dgm:prSet/>
      <dgm:spPr/>
      <dgm:t>
        <a:bodyPr/>
        <a:lstStyle/>
        <a:p>
          <a:endParaRPr lang="zh-CN" altLang="en-US"/>
        </a:p>
      </dgm:t>
    </dgm:pt>
    <dgm:pt modelId="{99B0F331-BAAC-4277-B19A-3D904EF094C2}" type="sibTrans" cxnId="{A457E310-97DF-4704-8C9C-0B784C5A066A}">
      <dgm:prSet/>
      <dgm:spPr/>
      <dgm:t>
        <a:bodyPr/>
        <a:lstStyle/>
        <a:p>
          <a:endParaRPr lang="zh-CN" altLang="en-US"/>
        </a:p>
      </dgm:t>
    </dgm:pt>
    <dgm:pt modelId="{5F7EAF44-7635-487C-9954-680624A42374}">
      <dgm:prSet phldrT="[文本]" custT="1"/>
      <dgm:spPr/>
      <dgm:t>
        <a:bodyPr/>
        <a:lstStyle/>
        <a:p>
          <a:r>
            <a:rPr lang="zh-CN" altLang="en-US" sz="1400" b="1" smtClean="0">
              <a:latin typeface="微软雅黑" panose="020B0503020204020204" pitchFamily="34" charset="-122"/>
              <a:ea typeface="微软雅黑" panose="020B0503020204020204" pitchFamily="34" charset="-122"/>
            </a:rPr>
            <a:t>制定规则</a:t>
          </a:r>
          <a:endParaRPr lang="zh-CN" altLang="en-US" sz="1400" b="1">
            <a:latin typeface="微软雅黑" panose="020B0503020204020204" pitchFamily="34" charset="-122"/>
            <a:ea typeface="微软雅黑" panose="020B0503020204020204" pitchFamily="34" charset="-122"/>
          </a:endParaRPr>
        </a:p>
      </dgm:t>
    </dgm:pt>
    <dgm:pt modelId="{883B2B14-3E2A-4E09-A116-FE2AB789854A}" type="parTrans" cxnId="{4EF329AC-FB30-400C-8A5F-9466404C6D51}">
      <dgm:prSet/>
      <dgm:spPr/>
      <dgm:t>
        <a:bodyPr/>
        <a:lstStyle/>
        <a:p>
          <a:endParaRPr lang="zh-CN" altLang="en-US"/>
        </a:p>
      </dgm:t>
    </dgm:pt>
    <dgm:pt modelId="{B097C426-5C4E-448B-8717-DC7E096CE15B}" type="sibTrans" cxnId="{4EF329AC-FB30-400C-8A5F-9466404C6D51}">
      <dgm:prSet/>
      <dgm:spPr/>
      <dgm:t>
        <a:bodyPr/>
        <a:lstStyle/>
        <a:p>
          <a:endParaRPr lang="zh-CN" altLang="en-US"/>
        </a:p>
      </dgm:t>
    </dgm:pt>
    <dgm:pt modelId="{340CBA72-377E-4F35-A7A5-883E6E8B85FE}">
      <dgm:prSet phldrT="[文本]" custT="1"/>
      <dgm:spPr/>
      <dgm:t>
        <a:bodyPr/>
        <a:lstStyle/>
        <a:p>
          <a:r>
            <a:rPr lang="zh-CN" altLang="en-US" sz="1400" b="1" smtClean="0">
              <a:latin typeface="微软雅黑" panose="020B0503020204020204" pitchFamily="34" charset="-122"/>
              <a:ea typeface="微软雅黑" panose="020B0503020204020204" pitchFamily="34" charset="-122"/>
            </a:rPr>
            <a:t>检索服务</a:t>
          </a:r>
          <a:endParaRPr lang="zh-CN" altLang="en-US" sz="1400" b="1">
            <a:latin typeface="微软雅黑" panose="020B0503020204020204" pitchFamily="34" charset="-122"/>
            <a:ea typeface="微软雅黑" panose="020B0503020204020204" pitchFamily="34" charset="-122"/>
          </a:endParaRPr>
        </a:p>
      </dgm:t>
    </dgm:pt>
    <dgm:pt modelId="{01DC3541-60A9-46B7-8FB8-C9689630A3B9}" type="parTrans" cxnId="{D69806EE-4C6F-4FCC-898F-EEEF83E9321C}">
      <dgm:prSet/>
      <dgm:spPr/>
      <dgm:t>
        <a:bodyPr/>
        <a:lstStyle/>
        <a:p>
          <a:endParaRPr lang="zh-CN" altLang="en-US"/>
        </a:p>
      </dgm:t>
    </dgm:pt>
    <dgm:pt modelId="{FA49F648-895C-46F3-95AA-478EB9D2BF59}" type="sibTrans" cxnId="{D69806EE-4C6F-4FCC-898F-EEEF83E9321C}">
      <dgm:prSet/>
      <dgm:spPr/>
      <dgm:t>
        <a:bodyPr/>
        <a:lstStyle/>
        <a:p>
          <a:endParaRPr lang="zh-CN" altLang="en-US"/>
        </a:p>
      </dgm:t>
    </dgm:pt>
    <dgm:pt modelId="{0BE54C90-BF64-4D5F-B10F-2E79B51CCBCA}">
      <dgm:prSet phldrT="[文本]" custT="1"/>
      <dgm:spPr/>
      <dgm:t>
        <a:bodyPr/>
        <a:lstStyle/>
        <a:p>
          <a:r>
            <a:rPr lang="zh-CN" altLang="en-US" sz="1400" b="1" smtClean="0">
              <a:latin typeface="微软雅黑" panose="020B0503020204020204" pitchFamily="34" charset="-122"/>
              <a:ea typeface="微软雅黑" panose="020B0503020204020204" pitchFamily="34" charset="-122"/>
            </a:rPr>
            <a:t>知识导航</a:t>
          </a:r>
          <a:endParaRPr lang="zh-CN" altLang="en-US" sz="1400" b="1">
            <a:latin typeface="微软雅黑" panose="020B0503020204020204" pitchFamily="34" charset="-122"/>
            <a:ea typeface="微软雅黑" panose="020B0503020204020204" pitchFamily="34" charset="-122"/>
          </a:endParaRPr>
        </a:p>
      </dgm:t>
    </dgm:pt>
    <dgm:pt modelId="{A36388F7-F981-42D1-8FD5-D6FA4953B13F}" type="parTrans" cxnId="{B67E46E3-374F-4976-98B4-B4F652B9CBCC}">
      <dgm:prSet/>
      <dgm:spPr/>
      <dgm:t>
        <a:bodyPr/>
        <a:lstStyle/>
        <a:p>
          <a:endParaRPr lang="zh-CN" altLang="en-US"/>
        </a:p>
      </dgm:t>
    </dgm:pt>
    <dgm:pt modelId="{6E2BDEE9-EA6A-477B-8B27-CA69354138E9}" type="sibTrans" cxnId="{B67E46E3-374F-4976-98B4-B4F652B9CBCC}">
      <dgm:prSet/>
      <dgm:spPr/>
      <dgm:t>
        <a:bodyPr/>
        <a:lstStyle/>
        <a:p>
          <a:endParaRPr lang="zh-CN" altLang="en-US"/>
        </a:p>
      </dgm:t>
    </dgm:pt>
    <dgm:pt modelId="{8C17C425-3679-4C19-B33F-2925B18FE3F2}">
      <dgm:prSet phldrT="[文本]" custT="1"/>
      <dgm:spPr>
        <a:solidFill>
          <a:srgbClr val="F19B14">
            <a:alpha val="50000"/>
          </a:srgbClr>
        </a:solidFill>
      </dgm:spPr>
      <dgm:t>
        <a:bodyPr/>
        <a:lstStyle/>
        <a:p>
          <a:r>
            <a:rPr lang="zh-CN" altLang="en-US" sz="1400" b="1" smtClean="0">
              <a:latin typeface="微软雅黑" panose="020B0503020204020204" pitchFamily="34" charset="-122"/>
              <a:ea typeface="微软雅黑" panose="020B0503020204020204" pitchFamily="34" charset="-122"/>
            </a:rPr>
            <a:t>专题资源</a:t>
          </a:r>
          <a:endParaRPr lang="zh-CN" altLang="en-US" sz="1400" b="1">
            <a:latin typeface="微软雅黑" panose="020B0503020204020204" pitchFamily="34" charset="-122"/>
            <a:ea typeface="微软雅黑" panose="020B0503020204020204" pitchFamily="34" charset="-122"/>
          </a:endParaRPr>
        </a:p>
      </dgm:t>
    </dgm:pt>
    <dgm:pt modelId="{8A61438D-952B-4E74-8871-421D77BFEBA7}" type="parTrans" cxnId="{3E3B094F-86D7-4E2E-9A22-C5E56D4314B6}">
      <dgm:prSet/>
      <dgm:spPr/>
      <dgm:t>
        <a:bodyPr/>
        <a:lstStyle/>
        <a:p>
          <a:endParaRPr lang="zh-CN" altLang="en-US"/>
        </a:p>
      </dgm:t>
    </dgm:pt>
    <dgm:pt modelId="{C30A6D70-E944-43AB-9A88-73D9AB64ACA0}" type="sibTrans" cxnId="{3E3B094F-86D7-4E2E-9A22-C5E56D4314B6}">
      <dgm:prSet/>
      <dgm:spPr/>
      <dgm:t>
        <a:bodyPr/>
        <a:lstStyle/>
        <a:p>
          <a:endParaRPr lang="zh-CN" altLang="en-US"/>
        </a:p>
      </dgm:t>
    </dgm:pt>
    <dgm:pt modelId="{1FFE6958-DF57-450C-8500-84D800366132}" type="pres">
      <dgm:prSet presAssocID="{22E3C6B7-419A-4ECE-A065-FBC3513D6ED8}" presName="composite" presStyleCnt="0">
        <dgm:presLayoutVars>
          <dgm:chMax val="1"/>
          <dgm:dir/>
          <dgm:resizeHandles val="exact"/>
        </dgm:presLayoutVars>
      </dgm:prSet>
      <dgm:spPr/>
      <dgm:t>
        <a:bodyPr/>
        <a:lstStyle/>
        <a:p>
          <a:endParaRPr lang="zh-CN" altLang="en-US"/>
        </a:p>
      </dgm:t>
    </dgm:pt>
    <dgm:pt modelId="{E37502A0-2D1B-46E7-9574-5F9C1C29796C}" type="pres">
      <dgm:prSet presAssocID="{22E3C6B7-419A-4ECE-A065-FBC3513D6ED8}" presName="radial" presStyleCnt="0">
        <dgm:presLayoutVars>
          <dgm:animLvl val="ctr"/>
        </dgm:presLayoutVars>
      </dgm:prSet>
      <dgm:spPr/>
    </dgm:pt>
    <dgm:pt modelId="{1A5FA888-E379-4400-AC0F-8B67FAD5152B}" type="pres">
      <dgm:prSet presAssocID="{0F72E5ED-2E9A-4193-9C9E-2FF1D56E5C6A}" presName="centerShape" presStyleLbl="vennNode1" presStyleIdx="0" presStyleCnt="5" custLinFactNeighborX="5583" custLinFactNeighborY="949"/>
      <dgm:spPr/>
      <dgm:t>
        <a:bodyPr/>
        <a:lstStyle/>
        <a:p>
          <a:endParaRPr lang="zh-CN" altLang="en-US"/>
        </a:p>
      </dgm:t>
    </dgm:pt>
    <dgm:pt modelId="{6D8228EE-C3E4-403E-9A97-CDCA52E492A8}" type="pres">
      <dgm:prSet presAssocID="{5F7EAF44-7635-487C-9954-680624A42374}" presName="node" presStyleLbl="vennNode1" presStyleIdx="1" presStyleCnt="5">
        <dgm:presLayoutVars>
          <dgm:bulletEnabled val="1"/>
        </dgm:presLayoutVars>
      </dgm:prSet>
      <dgm:spPr/>
      <dgm:t>
        <a:bodyPr/>
        <a:lstStyle/>
        <a:p>
          <a:endParaRPr lang="zh-CN" altLang="en-US"/>
        </a:p>
      </dgm:t>
    </dgm:pt>
    <dgm:pt modelId="{47BE0B63-421C-480E-83EA-F61C6611BE3F}" type="pres">
      <dgm:prSet presAssocID="{340CBA72-377E-4F35-A7A5-883E6E8B85FE}" presName="node" presStyleLbl="vennNode1" presStyleIdx="2" presStyleCnt="5">
        <dgm:presLayoutVars>
          <dgm:bulletEnabled val="1"/>
        </dgm:presLayoutVars>
      </dgm:prSet>
      <dgm:spPr/>
      <dgm:t>
        <a:bodyPr/>
        <a:lstStyle/>
        <a:p>
          <a:endParaRPr lang="zh-CN" altLang="en-US"/>
        </a:p>
      </dgm:t>
    </dgm:pt>
    <dgm:pt modelId="{9F109C07-5495-4D4C-A409-CC40FE467A24}" type="pres">
      <dgm:prSet presAssocID="{0BE54C90-BF64-4D5F-B10F-2E79B51CCBCA}" presName="node" presStyleLbl="vennNode1" presStyleIdx="3" presStyleCnt="5">
        <dgm:presLayoutVars>
          <dgm:bulletEnabled val="1"/>
        </dgm:presLayoutVars>
      </dgm:prSet>
      <dgm:spPr/>
      <dgm:t>
        <a:bodyPr/>
        <a:lstStyle/>
        <a:p>
          <a:endParaRPr lang="zh-CN" altLang="en-US"/>
        </a:p>
      </dgm:t>
    </dgm:pt>
    <dgm:pt modelId="{E3774AB7-B54D-4B30-9316-B09BFB9EA285}" type="pres">
      <dgm:prSet presAssocID="{8C17C425-3679-4C19-B33F-2925B18FE3F2}" presName="node" presStyleLbl="vennNode1" presStyleIdx="4" presStyleCnt="5">
        <dgm:presLayoutVars>
          <dgm:bulletEnabled val="1"/>
        </dgm:presLayoutVars>
      </dgm:prSet>
      <dgm:spPr/>
      <dgm:t>
        <a:bodyPr/>
        <a:lstStyle/>
        <a:p>
          <a:endParaRPr lang="zh-CN" altLang="en-US"/>
        </a:p>
      </dgm:t>
    </dgm:pt>
  </dgm:ptLst>
  <dgm:cxnLst>
    <dgm:cxn modelId="{17235FE4-9AC8-4A63-9738-C41DC6F1D5B2}" type="presOf" srcId="{22E3C6B7-419A-4ECE-A065-FBC3513D6ED8}" destId="{1FFE6958-DF57-450C-8500-84D800366132}" srcOrd="0" destOrd="0" presId="urn:microsoft.com/office/officeart/2005/8/layout/radial3"/>
    <dgm:cxn modelId="{9039D2ED-D8F0-4668-8821-B83CDE0422CC}" type="presOf" srcId="{340CBA72-377E-4F35-A7A5-883E6E8B85FE}" destId="{47BE0B63-421C-480E-83EA-F61C6611BE3F}" srcOrd="0" destOrd="0" presId="urn:microsoft.com/office/officeart/2005/8/layout/radial3"/>
    <dgm:cxn modelId="{755F92DF-7E5D-4539-BF76-605AB99A1F83}" type="presOf" srcId="{0F72E5ED-2E9A-4193-9C9E-2FF1D56E5C6A}" destId="{1A5FA888-E379-4400-AC0F-8B67FAD5152B}" srcOrd="0" destOrd="0" presId="urn:microsoft.com/office/officeart/2005/8/layout/radial3"/>
    <dgm:cxn modelId="{1289A3C1-C717-454D-9751-7AAAF3728922}" type="presOf" srcId="{5F7EAF44-7635-487C-9954-680624A42374}" destId="{6D8228EE-C3E4-403E-9A97-CDCA52E492A8}" srcOrd="0" destOrd="0" presId="urn:microsoft.com/office/officeart/2005/8/layout/radial3"/>
    <dgm:cxn modelId="{3E3B094F-86D7-4E2E-9A22-C5E56D4314B6}" srcId="{0F72E5ED-2E9A-4193-9C9E-2FF1D56E5C6A}" destId="{8C17C425-3679-4C19-B33F-2925B18FE3F2}" srcOrd="3" destOrd="0" parTransId="{8A61438D-952B-4E74-8871-421D77BFEBA7}" sibTransId="{C30A6D70-E944-43AB-9A88-73D9AB64ACA0}"/>
    <dgm:cxn modelId="{4EF329AC-FB30-400C-8A5F-9466404C6D51}" srcId="{0F72E5ED-2E9A-4193-9C9E-2FF1D56E5C6A}" destId="{5F7EAF44-7635-487C-9954-680624A42374}" srcOrd="0" destOrd="0" parTransId="{883B2B14-3E2A-4E09-A116-FE2AB789854A}" sibTransId="{B097C426-5C4E-448B-8717-DC7E096CE15B}"/>
    <dgm:cxn modelId="{CFD2CA2F-BA9C-4463-8657-E80F64760E7F}" type="presOf" srcId="{8C17C425-3679-4C19-B33F-2925B18FE3F2}" destId="{E3774AB7-B54D-4B30-9316-B09BFB9EA285}" srcOrd="0" destOrd="0" presId="urn:microsoft.com/office/officeart/2005/8/layout/radial3"/>
    <dgm:cxn modelId="{D69806EE-4C6F-4FCC-898F-EEEF83E9321C}" srcId="{0F72E5ED-2E9A-4193-9C9E-2FF1D56E5C6A}" destId="{340CBA72-377E-4F35-A7A5-883E6E8B85FE}" srcOrd="1" destOrd="0" parTransId="{01DC3541-60A9-46B7-8FB8-C9689630A3B9}" sibTransId="{FA49F648-895C-46F3-95AA-478EB9D2BF59}"/>
    <dgm:cxn modelId="{A457E310-97DF-4704-8C9C-0B784C5A066A}" srcId="{22E3C6B7-419A-4ECE-A065-FBC3513D6ED8}" destId="{0F72E5ED-2E9A-4193-9C9E-2FF1D56E5C6A}" srcOrd="0" destOrd="0" parTransId="{2E5EA705-D272-4C87-9EFF-71A70848B4A2}" sibTransId="{99B0F331-BAAC-4277-B19A-3D904EF094C2}"/>
    <dgm:cxn modelId="{227BF292-7139-44F8-BA8D-1209C8063EB9}" type="presOf" srcId="{0BE54C90-BF64-4D5F-B10F-2E79B51CCBCA}" destId="{9F109C07-5495-4D4C-A409-CC40FE467A24}" srcOrd="0" destOrd="0" presId="urn:microsoft.com/office/officeart/2005/8/layout/radial3"/>
    <dgm:cxn modelId="{B67E46E3-374F-4976-98B4-B4F652B9CBCC}" srcId="{0F72E5ED-2E9A-4193-9C9E-2FF1D56E5C6A}" destId="{0BE54C90-BF64-4D5F-B10F-2E79B51CCBCA}" srcOrd="2" destOrd="0" parTransId="{A36388F7-F981-42D1-8FD5-D6FA4953B13F}" sibTransId="{6E2BDEE9-EA6A-477B-8B27-CA69354138E9}"/>
    <dgm:cxn modelId="{31E3C40B-7D11-47A6-95AA-40A5261F0B6A}" type="presParOf" srcId="{1FFE6958-DF57-450C-8500-84D800366132}" destId="{E37502A0-2D1B-46E7-9574-5F9C1C29796C}" srcOrd="0" destOrd="0" presId="urn:microsoft.com/office/officeart/2005/8/layout/radial3"/>
    <dgm:cxn modelId="{A1FC5993-069E-47A8-9C9C-FFDB224E666E}" type="presParOf" srcId="{E37502A0-2D1B-46E7-9574-5F9C1C29796C}" destId="{1A5FA888-E379-4400-AC0F-8B67FAD5152B}" srcOrd="0" destOrd="0" presId="urn:microsoft.com/office/officeart/2005/8/layout/radial3"/>
    <dgm:cxn modelId="{F0799E60-A67C-41AE-B3E4-FDF99AEB9E5C}" type="presParOf" srcId="{E37502A0-2D1B-46E7-9574-5F9C1C29796C}" destId="{6D8228EE-C3E4-403E-9A97-CDCA52E492A8}" srcOrd="1" destOrd="0" presId="urn:microsoft.com/office/officeart/2005/8/layout/radial3"/>
    <dgm:cxn modelId="{EC9F071E-F385-4F62-99C8-F71F0DFA9013}" type="presParOf" srcId="{E37502A0-2D1B-46E7-9574-5F9C1C29796C}" destId="{47BE0B63-421C-480E-83EA-F61C6611BE3F}" srcOrd="2" destOrd="0" presId="urn:microsoft.com/office/officeart/2005/8/layout/radial3"/>
    <dgm:cxn modelId="{D14AE4BD-EE5B-4BB5-AB73-10CD16234608}" type="presParOf" srcId="{E37502A0-2D1B-46E7-9574-5F9C1C29796C}" destId="{9F109C07-5495-4D4C-A409-CC40FE467A24}" srcOrd="3" destOrd="0" presId="urn:microsoft.com/office/officeart/2005/8/layout/radial3"/>
    <dgm:cxn modelId="{11E37EA6-1555-4C43-AB87-EC49FBA9E8E6}" type="presParOf" srcId="{E37502A0-2D1B-46E7-9574-5F9C1C29796C}" destId="{E3774AB7-B54D-4B30-9316-B09BFB9EA285}" srcOrd="4" destOrd="0" presId="urn:microsoft.com/office/officeart/2005/8/layout/radial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5B5AD7A-FBB2-4165-B8DE-3D9E8529C159}" type="doc">
      <dgm:prSet loTypeId="urn:microsoft.com/office/officeart/2005/8/layout/arrow3" loCatId="relationship" qsTypeId="urn:microsoft.com/office/officeart/2005/8/quickstyle/3d2" qsCatId="3D" csTypeId="urn:microsoft.com/office/officeart/2005/8/colors/colorful4" csCatId="colorful" phldr="1"/>
      <dgm:spPr/>
      <dgm:t>
        <a:bodyPr/>
        <a:lstStyle/>
        <a:p>
          <a:endParaRPr lang="zh-CN" altLang="en-US"/>
        </a:p>
      </dgm:t>
    </dgm:pt>
    <dgm:pt modelId="{8F9413F5-8CC8-4671-8554-3C608FF79B93}">
      <dgm:prSet phldrT="[文本]" custT="1"/>
      <dgm:spPr/>
      <dgm:t>
        <a:bodyPr/>
        <a:lstStyle/>
        <a:p>
          <a:pPr marL="0" algn="l" defTabSz="914400" rtl="0" eaLnBrk="1" latinLnBrk="0" hangingPunct="1"/>
          <a:r>
            <a:rPr lang="zh-CN" altLang="en-US" sz="1800" b="0" kern="120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商购</a:t>
          </a:r>
          <a:endParaRPr lang="zh-CN" altLang="en-US" sz="1800" b="0" kern="12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dgm:t>
    </dgm:pt>
    <dgm:pt modelId="{220BC9C4-F126-4792-BDE6-DE9F009C6D0C}" type="parTrans" cxnId="{852B75A9-FDD6-47DC-99CC-DE057654FE6B}">
      <dgm:prSet/>
      <dgm:spPr/>
      <dgm:t>
        <a:bodyPr/>
        <a:lstStyle/>
        <a:p>
          <a:endParaRPr lang="zh-CN" altLang="en-US"/>
        </a:p>
      </dgm:t>
    </dgm:pt>
    <dgm:pt modelId="{7C218696-205B-4ADE-8113-9A4D4B75A80E}" type="sibTrans" cxnId="{852B75A9-FDD6-47DC-99CC-DE057654FE6B}">
      <dgm:prSet/>
      <dgm:spPr/>
      <dgm:t>
        <a:bodyPr/>
        <a:lstStyle/>
        <a:p>
          <a:endParaRPr lang="zh-CN" altLang="en-US"/>
        </a:p>
      </dgm:t>
    </dgm:pt>
    <dgm:pt modelId="{95670EB7-3EDA-4230-B7CC-3D0AAFE72326}">
      <dgm:prSet phldrT="[文本]" custT="1"/>
      <dgm:spPr/>
      <dgm:t>
        <a:bodyPr/>
        <a:lstStyle/>
        <a:p>
          <a:pPr marL="0" algn="l" defTabSz="914400" rtl="0" eaLnBrk="1" latinLnBrk="0" hangingPunct="1"/>
          <a:r>
            <a:rPr lang="zh-CN" altLang="en-US" sz="1800" b="0" kern="120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自建</a:t>
          </a:r>
          <a:endParaRPr lang="zh-CN" altLang="en-US" sz="1800" b="0" kern="12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dgm:t>
    </dgm:pt>
    <dgm:pt modelId="{89FC039F-75F5-41DC-A706-329AD6CDB390}" type="parTrans" cxnId="{E382B18E-2509-465C-90F0-C138EC62F035}">
      <dgm:prSet/>
      <dgm:spPr/>
      <dgm:t>
        <a:bodyPr/>
        <a:lstStyle/>
        <a:p>
          <a:endParaRPr lang="zh-CN" altLang="en-US"/>
        </a:p>
      </dgm:t>
    </dgm:pt>
    <dgm:pt modelId="{98DB8849-E738-4E5D-B8EF-9F7D324CC921}" type="sibTrans" cxnId="{E382B18E-2509-465C-90F0-C138EC62F035}">
      <dgm:prSet/>
      <dgm:spPr/>
      <dgm:t>
        <a:bodyPr/>
        <a:lstStyle/>
        <a:p>
          <a:endParaRPr lang="zh-CN" altLang="en-US"/>
        </a:p>
      </dgm:t>
    </dgm:pt>
    <dgm:pt modelId="{39DAC19A-F945-410F-99B8-108FAB8A96CB}" type="pres">
      <dgm:prSet presAssocID="{A5B5AD7A-FBB2-4165-B8DE-3D9E8529C159}" presName="compositeShape" presStyleCnt="0">
        <dgm:presLayoutVars>
          <dgm:chMax val="2"/>
          <dgm:dir/>
          <dgm:resizeHandles val="exact"/>
        </dgm:presLayoutVars>
      </dgm:prSet>
      <dgm:spPr/>
      <dgm:t>
        <a:bodyPr/>
        <a:lstStyle/>
        <a:p>
          <a:endParaRPr lang="zh-CN" altLang="en-US"/>
        </a:p>
      </dgm:t>
    </dgm:pt>
    <dgm:pt modelId="{CE26041A-A4AD-4564-BFC6-1151A874A484}" type="pres">
      <dgm:prSet presAssocID="{A5B5AD7A-FBB2-4165-B8DE-3D9E8529C159}" presName="divider" presStyleLbl="fgShp" presStyleIdx="0" presStyleCnt="1"/>
      <dgm:spPr/>
    </dgm:pt>
    <dgm:pt modelId="{2F207E7E-9E91-40DF-A84A-1C6289AA3F46}" type="pres">
      <dgm:prSet presAssocID="{8F9413F5-8CC8-4671-8554-3C608FF79B93}" presName="downArrow" presStyleLbl="node1" presStyleIdx="0" presStyleCnt="2"/>
      <dgm:spPr/>
    </dgm:pt>
    <dgm:pt modelId="{3416BB1F-67A2-4D59-B855-02AFBFAF1A51}" type="pres">
      <dgm:prSet presAssocID="{8F9413F5-8CC8-4671-8554-3C608FF79B93}" presName="downArrowText" presStyleLbl="revTx" presStyleIdx="0" presStyleCnt="2">
        <dgm:presLayoutVars>
          <dgm:bulletEnabled val="1"/>
        </dgm:presLayoutVars>
      </dgm:prSet>
      <dgm:spPr/>
      <dgm:t>
        <a:bodyPr/>
        <a:lstStyle/>
        <a:p>
          <a:endParaRPr lang="zh-CN" altLang="en-US"/>
        </a:p>
      </dgm:t>
    </dgm:pt>
    <dgm:pt modelId="{AB8AE57C-54CB-4B63-87F6-91B3775566D5}" type="pres">
      <dgm:prSet presAssocID="{95670EB7-3EDA-4230-B7CC-3D0AAFE72326}" presName="upArrow" presStyleLbl="node1" presStyleIdx="1" presStyleCnt="2"/>
      <dgm:spPr/>
    </dgm:pt>
    <dgm:pt modelId="{E98EB97F-D889-4663-9DA8-1345C5F8FD51}" type="pres">
      <dgm:prSet presAssocID="{95670EB7-3EDA-4230-B7CC-3D0AAFE72326}" presName="upArrowText" presStyleLbl="revTx" presStyleIdx="1" presStyleCnt="2">
        <dgm:presLayoutVars>
          <dgm:bulletEnabled val="1"/>
        </dgm:presLayoutVars>
      </dgm:prSet>
      <dgm:spPr/>
      <dgm:t>
        <a:bodyPr/>
        <a:lstStyle/>
        <a:p>
          <a:endParaRPr lang="zh-CN" altLang="en-US"/>
        </a:p>
      </dgm:t>
    </dgm:pt>
  </dgm:ptLst>
  <dgm:cxnLst>
    <dgm:cxn modelId="{BD06D404-96CF-4F06-897B-FF3D6CB3EBB9}" type="presOf" srcId="{95670EB7-3EDA-4230-B7CC-3D0AAFE72326}" destId="{E98EB97F-D889-4663-9DA8-1345C5F8FD51}" srcOrd="0" destOrd="0" presId="urn:microsoft.com/office/officeart/2005/8/layout/arrow3"/>
    <dgm:cxn modelId="{852B75A9-FDD6-47DC-99CC-DE057654FE6B}" srcId="{A5B5AD7A-FBB2-4165-B8DE-3D9E8529C159}" destId="{8F9413F5-8CC8-4671-8554-3C608FF79B93}" srcOrd="0" destOrd="0" parTransId="{220BC9C4-F126-4792-BDE6-DE9F009C6D0C}" sibTransId="{7C218696-205B-4ADE-8113-9A4D4B75A80E}"/>
    <dgm:cxn modelId="{E382B18E-2509-465C-90F0-C138EC62F035}" srcId="{A5B5AD7A-FBB2-4165-B8DE-3D9E8529C159}" destId="{95670EB7-3EDA-4230-B7CC-3D0AAFE72326}" srcOrd="1" destOrd="0" parTransId="{89FC039F-75F5-41DC-A706-329AD6CDB390}" sibTransId="{98DB8849-E738-4E5D-B8EF-9F7D324CC921}"/>
    <dgm:cxn modelId="{3BB2C967-FDCD-4580-A91D-9A4D44017B1B}" type="presOf" srcId="{8F9413F5-8CC8-4671-8554-3C608FF79B93}" destId="{3416BB1F-67A2-4D59-B855-02AFBFAF1A51}" srcOrd="0" destOrd="0" presId="urn:microsoft.com/office/officeart/2005/8/layout/arrow3"/>
    <dgm:cxn modelId="{C7246222-11CA-414C-830E-3B60947B9835}" type="presOf" srcId="{A5B5AD7A-FBB2-4165-B8DE-3D9E8529C159}" destId="{39DAC19A-F945-410F-99B8-108FAB8A96CB}" srcOrd="0" destOrd="0" presId="urn:microsoft.com/office/officeart/2005/8/layout/arrow3"/>
    <dgm:cxn modelId="{61DB0BD4-9172-4D52-B5E1-673FEF7669E3}" type="presParOf" srcId="{39DAC19A-F945-410F-99B8-108FAB8A96CB}" destId="{CE26041A-A4AD-4564-BFC6-1151A874A484}" srcOrd="0" destOrd="0" presId="urn:microsoft.com/office/officeart/2005/8/layout/arrow3"/>
    <dgm:cxn modelId="{EE385E1B-6A94-423E-BB08-A06FA172B821}" type="presParOf" srcId="{39DAC19A-F945-410F-99B8-108FAB8A96CB}" destId="{2F207E7E-9E91-40DF-A84A-1C6289AA3F46}" srcOrd="1" destOrd="0" presId="urn:microsoft.com/office/officeart/2005/8/layout/arrow3"/>
    <dgm:cxn modelId="{971005C1-DB58-4C62-8E1C-9555F49CF3B0}" type="presParOf" srcId="{39DAC19A-F945-410F-99B8-108FAB8A96CB}" destId="{3416BB1F-67A2-4D59-B855-02AFBFAF1A51}" srcOrd="2" destOrd="0" presId="urn:microsoft.com/office/officeart/2005/8/layout/arrow3"/>
    <dgm:cxn modelId="{08ACDD13-2981-4187-B06B-ED4FF61E85B0}" type="presParOf" srcId="{39DAC19A-F945-410F-99B8-108FAB8A96CB}" destId="{AB8AE57C-54CB-4B63-87F6-91B3775566D5}" srcOrd="3" destOrd="0" presId="urn:microsoft.com/office/officeart/2005/8/layout/arrow3"/>
    <dgm:cxn modelId="{45470CD2-6B2E-4AF4-9641-FA1E6274893E}" type="presParOf" srcId="{39DAC19A-F945-410F-99B8-108FAB8A96CB}" destId="{E98EB97F-D889-4663-9DA8-1345C5F8FD51}" srcOrd="4" destOrd="0" presId="urn:microsoft.com/office/officeart/2005/8/layout/arrow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E2D4699B-3EEA-42E3-9F73-E0212ED426A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1D99B6E1-664D-417A-BD2A-721BE34D7179}">
      <dgm:prSet phldrT="[文本]" custT="1"/>
      <dgm:spPr/>
      <dgm:t>
        <a:bodyPr/>
        <a:lstStyle/>
        <a:p>
          <a:r>
            <a:rPr lang="zh-CN" altLang="en-US" sz="1800" b="1" dirty="0" smtClean="0">
              <a:solidFill>
                <a:srgbClr val="FFFF00"/>
              </a:solidFill>
            </a:rPr>
            <a:t>开放接口</a:t>
          </a:r>
          <a:endParaRPr lang="zh-CN" altLang="en-US" sz="1800" b="1" dirty="0">
            <a:solidFill>
              <a:srgbClr val="FFFF00"/>
            </a:solidFill>
          </a:endParaRPr>
        </a:p>
      </dgm:t>
    </dgm:pt>
    <dgm:pt modelId="{A1AC9A61-5F5D-490B-BBAD-246AFBB26A52}" type="parTrans" cxnId="{E8485F0C-F774-493D-9801-B03F3E206EE1}">
      <dgm:prSet/>
      <dgm:spPr/>
      <dgm:t>
        <a:bodyPr/>
        <a:lstStyle/>
        <a:p>
          <a:endParaRPr lang="zh-CN" altLang="en-US"/>
        </a:p>
      </dgm:t>
    </dgm:pt>
    <dgm:pt modelId="{DDC9394E-2761-4EB6-8B5F-B2DC8BB424D5}" type="sibTrans" cxnId="{E8485F0C-F774-493D-9801-B03F3E206EE1}">
      <dgm:prSet/>
      <dgm:spPr/>
      <dgm:t>
        <a:bodyPr/>
        <a:lstStyle/>
        <a:p>
          <a:endParaRPr lang="zh-CN" altLang="en-US"/>
        </a:p>
      </dgm:t>
    </dgm:pt>
    <dgm:pt modelId="{C39BD383-276A-4360-B185-9A06E299CD51}">
      <dgm:prSet phldrT="[文本]"/>
      <dgm:spPr/>
      <dgm:t>
        <a:bodyPr/>
        <a:lstStyle/>
        <a:p>
          <a:r>
            <a:rPr lang="zh-CN" b="1" dirty="0" smtClean="0">
              <a:solidFill>
                <a:schemeClr val="accent1"/>
              </a:solidFill>
            </a:rPr>
            <a:t>适用于已有数字资源统一检索的图书馆</a:t>
          </a:r>
          <a:endParaRPr lang="zh-CN" altLang="en-US" b="1" dirty="0">
            <a:solidFill>
              <a:schemeClr val="accent1"/>
            </a:solidFill>
          </a:endParaRPr>
        </a:p>
      </dgm:t>
    </dgm:pt>
    <dgm:pt modelId="{4B38137E-6921-4801-8716-2F1B1A42A4AD}" type="parTrans" cxnId="{76F6320B-5087-4E64-9BF5-669AF0B1A353}">
      <dgm:prSet/>
      <dgm:spPr/>
      <dgm:t>
        <a:bodyPr/>
        <a:lstStyle/>
        <a:p>
          <a:endParaRPr lang="zh-CN" altLang="en-US"/>
        </a:p>
      </dgm:t>
    </dgm:pt>
    <dgm:pt modelId="{473B609D-6A18-4E86-9184-D6EB9CF4F8F6}" type="sibTrans" cxnId="{76F6320B-5087-4E64-9BF5-669AF0B1A353}">
      <dgm:prSet/>
      <dgm:spPr/>
      <dgm:t>
        <a:bodyPr/>
        <a:lstStyle/>
        <a:p>
          <a:endParaRPr lang="zh-CN" altLang="en-US"/>
        </a:p>
      </dgm:t>
    </dgm:pt>
    <dgm:pt modelId="{42FC26C0-D362-4C8D-B820-914AC418B5BB}">
      <dgm:prSet phldrT="[文本]"/>
      <dgm:spPr/>
      <dgm:t>
        <a:bodyPr/>
        <a:lstStyle/>
        <a:p>
          <a:r>
            <a:rPr lang="zh-CN" b="1" dirty="0" smtClean="0">
              <a:solidFill>
                <a:schemeClr val="accent1"/>
              </a:solidFill>
            </a:rPr>
            <a:t>对原</a:t>
          </a:r>
          <a:r>
            <a:rPr lang="zh-CN" altLang="en-US" b="1" dirty="0" smtClean="0">
              <a:solidFill>
                <a:schemeClr val="accent1"/>
              </a:solidFill>
            </a:rPr>
            <a:t>统一检索平</a:t>
          </a:r>
          <a:r>
            <a:rPr lang="zh-CN" b="1" dirty="0" smtClean="0">
              <a:solidFill>
                <a:schemeClr val="accent1"/>
              </a:solidFill>
            </a:rPr>
            <a:t>台进行简单改造</a:t>
          </a:r>
          <a:endParaRPr lang="zh-CN" altLang="en-US" b="1" dirty="0">
            <a:solidFill>
              <a:schemeClr val="accent1"/>
            </a:solidFill>
          </a:endParaRPr>
        </a:p>
      </dgm:t>
    </dgm:pt>
    <dgm:pt modelId="{C03C8EC9-2030-4B40-A0C0-F5E142EFE2BB}" type="parTrans" cxnId="{07415D3E-F2E5-492A-8662-14CFE5ED36E7}">
      <dgm:prSet/>
      <dgm:spPr/>
      <dgm:t>
        <a:bodyPr/>
        <a:lstStyle/>
        <a:p>
          <a:endParaRPr lang="zh-CN" altLang="en-US"/>
        </a:p>
      </dgm:t>
    </dgm:pt>
    <dgm:pt modelId="{0637BFB2-51B9-4261-8316-839F5CBBFE3E}" type="sibTrans" cxnId="{07415D3E-F2E5-492A-8662-14CFE5ED36E7}">
      <dgm:prSet/>
      <dgm:spPr/>
      <dgm:t>
        <a:bodyPr/>
        <a:lstStyle/>
        <a:p>
          <a:endParaRPr lang="zh-CN" altLang="en-US"/>
        </a:p>
      </dgm:t>
    </dgm:pt>
    <dgm:pt modelId="{4057E508-6E0F-4000-B74F-BDA05432CD2D}">
      <dgm:prSet phldrT="[文本]" custT="1"/>
      <dgm:spPr/>
      <dgm:t>
        <a:bodyPr/>
        <a:lstStyle/>
        <a:p>
          <a:r>
            <a:rPr lang="zh-CN" altLang="en-US" sz="1800" b="1" dirty="0" smtClean="0">
              <a:solidFill>
                <a:srgbClr val="FFFF00"/>
              </a:solidFill>
            </a:rPr>
            <a:t>定制站点</a:t>
          </a:r>
          <a:endParaRPr lang="zh-CN" altLang="en-US" sz="1800" b="1" dirty="0">
            <a:solidFill>
              <a:srgbClr val="FFFF00"/>
            </a:solidFill>
          </a:endParaRPr>
        </a:p>
      </dgm:t>
    </dgm:pt>
    <dgm:pt modelId="{21D6FEA3-2F09-4DCE-8BB8-D9CBB33F9FDB}" type="parTrans" cxnId="{1864489A-B769-4034-8BEB-BE6D054D01B8}">
      <dgm:prSet/>
      <dgm:spPr/>
      <dgm:t>
        <a:bodyPr/>
        <a:lstStyle/>
        <a:p>
          <a:endParaRPr lang="zh-CN" altLang="en-US"/>
        </a:p>
      </dgm:t>
    </dgm:pt>
    <dgm:pt modelId="{553FD330-A058-4AA2-A54F-A1A38EC19473}" type="sibTrans" cxnId="{1864489A-B769-4034-8BEB-BE6D054D01B8}">
      <dgm:prSet/>
      <dgm:spPr/>
      <dgm:t>
        <a:bodyPr/>
        <a:lstStyle/>
        <a:p>
          <a:endParaRPr lang="zh-CN" altLang="en-US"/>
        </a:p>
      </dgm:t>
    </dgm:pt>
    <dgm:pt modelId="{FB3A28F4-EE54-435D-90F8-45EE052BDA55}">
      <dgm:prSet phldrT="[文本]"/>
      <dgm:spPr/>
      <dgm:t>
        <a:bodyPr/>
        <a:lstStyle/>
        <a:p>
          <a:r>
            <a:rPr lang="zh-CN" b="1" dirty="0" smtClean="0">
              <a:solidFill>
                <a:schemeClr val="accent1"/>
              </a:solidFill>
            </a:rPr>
            <a:t>适用于所有图书馆</a:t>
          </a:r>
          <a:endParaRPr lang="zh-CN" altLang="en-US" b="1" dirty="0">
            <a:solidFill>
              <a:schemeClr val="accent1"/>
            </a:solidFill>
          </a:endParaRPr>
        </a:p>
      </dgm:t>
    </dgm:pt>
    <dgm:pt modelId="{A716CB9A-5BC7-406D-9DFD-5F393B40A602}" type="parTrans" cxnId="{09C345F8-23F2-4815-9822-9A5BD49C5264}">
      <dgm:prSet/>
      <dgm:spPr/>
      <dgm:t>
        <a:bodyPr/>
        <a:lstStyle/>
        <a:p>
          <a:endParaRPr lang="zh-CN" altLang="en-US"/>
        </a:p>
      </dgm:t>
    </dgm:pt>
    <dgm:pt modelId="{E974312E-0E59-45E8-AE06-E610CFA18F78}" type="sibTrans" cxnId="{09C345F8-23F2-4815-9822-9A5BD49C5264}">
      <dgm:prSet/>
      <dgm:spPr/>
      <dgm:t>
        <a:bodyPr/>
        <a:lstStyle/>
        <a:p>
          <a:endParaRPr lang="zh-CN" altLang="en-US"/>
        </a:p>
      </dgm:t>
    </dgm:pt>
    <dgm:pt modelId="{88DF667F-8290-4AE4-A71A-98C514E41127}">
      <dgm:prSet phldrT="[文本]"/>
      <dgm:spPr/>
      <dgm:t>
        <a:bodyPr/>
        <a:lstStyle/>
        <a:p>
          <a:r>
            <a:rPr lang="zh-CN" b="1" dirty="0" smtClean="0">
              <a:solidFill>
                <a:schemeClr val="accent1"/>
              </a:solidFill>
            </a:rPr>
            <a:t>提供定制工具，可</a:t>
          </a:r>
          <a:r>
            <a:rPr lang="zh-CN" altLang="en-US" b="1" dirty="0" smtClean="0">
              <a:solidFill>
                <a:schemeClr val="accent1"/>
              </a:solidFill>
            </a:rPr>
            <a:t>实现</a:t>
          </a:r>
          <a:r>
            <a:rPr lang="zh-CN" b="1" dirty="0" smtClean="0">
              <a:solidFill>
                <a:schemeClr val="accent1"/>
              </a:solidFill>
            </a:rPr>
            <a:t>个性化</a:t>
          </a:r>
          <a:r>
            <a:rPr lang="zh-CN" altLang="en-US" b="1" dirty="0" smtClean="0">
              <a:solidFill>
                <a:schemeClr val="accent1"/>
              </a:solidFill>
            </a:rPr>
            <a:t>站点制作</a:t>
          </a:r>
          <a:endParaRPr lang="zh-CN" altLang="en-US" b="1" dirty="0">
            <a:solidFill>
              <a:schemeClr val="accent1"/>
            </a:solidFill>
          </a:endParaRPr>
        </a:p>
      </dgm:t>
    </dgm:pt>
    <dgm:pt modelId="{61DCBAEB-8381-4752-B048-6BCEBAC81016}" type="parTrans" cxnId="{42BBB740-076D-4E23-9397-4B632AB208E4}">
      <dgm:prSet/>
      <dgm:spPr/>
      <dgm:t>
        <a:bodyPr/>
        <a:lstStyle/>
        <a:p>
          <a:endParaRPr lang="zh-CN" altLang="en-US"/>
        </a:p>
      </dgm:t>
    </dgm:pt>
    <dgm:pt modelId="{AE2E3ABF-34B3-4354-BB2A-5DEF1A3FFBEE}" type="sibTrans" cxnId="{42BBB740-076D-4E23-9397-4B632AB208E4}">
      <dgm:prSet/>
      <dgm:spPr/>
      <dgm:t>
        <a:bodyPr/>
        <a:lstStyle/>
        <a:p>
          <a:endParaRPr lang="zh-CN" altLang="en-US"/>
        </a:p>
      </dgm:t>
    </dgm:pt>
    <dgm:pt modelId="{6D69524B-4309-4596-9ED7-5016082249ED}">
      <dgm:prSet phldrT="[文本]" custT="1"/>
      <dgm:spPr/>
      <dgm:t>
        <a:bodyPr/>
        <a:lstStyle/>
        <a:p>
          <a:r>
            <a:rPr lang="zh-CN" altLang="en-US" sz="1800" b="1" dirty="0" smtClean="0">
              <a:solidFill>
                <a:srgbClr val="FFFF00"/>
              </a:solidFill>
            </a:rPr>
            <a:t>定制管</a:t>
          </a:r>
          <a:endParaRPr lang="en-US" altLang="zh-CN" sz="1800" b="1" dirty="0" smtClean="0">
            <a:solidFill>
              <a:srgbClr val="FFFF00"/>
            </a:solidFill>
          </a:endParaRPr>
        </a:p>
        <a:p>
          <a:r>
            <a:rPr lang="zh-CN" altLang="en-US" sz="1800" b="1" dirty="0" smtClean="0">
              <a:solidFill>
                <a:srgbClr val="FFFF00"/>
              </a:solidFill>
            </a:rPr>
            <a:t>理模块</a:t>
          </a:r>
          <a:endParaRPr lang="zh-CN" altLang="en-US" sz="1800" b="1" dirty="0">
            <a:solidFill>
              <a:srgbClr val="FFFF00"/>
            </a:solidFill>
          </a:endParaRPr>
        </a:p>
      </dgm:t>
    </dgm:pt>
    <dgm:pt modelId="{F8462619-6E15-45BE-B9FF-C7C7CAC09FDC}" type="parTrans" cxnId="{D33FBFFD-8865-40F6-B72E-47068994928D}">
      <dgm:prSet/>
      <dgm:spPr/>
      <dgm:t>
        <a:bodyPr/>
        <a:lstStyle/>
        <a:p>
          <a:endParaRPr lang="zh-CN" altLang="en-US"/>
        </a:p>
      </dgm:t>
    </dgm:pt>
    <dgm:pt modelId="{83E2F86F-060C-45AB-BB2F-AC10ECCB7367}" type="sibTrans" cxnId="{D33FBFFD-8865-40F6-B72E-47068994928D}">
      <dgm:prSet/>
      <dgm:spPr/>
      <dgm:t>
        <a:bodyPr/>
        <a:lstStyle/>
        <a:p>
          <a:endParaRPr lang="zh-CN" altLang="en-US"/>
        </a:p>
      </dgm:t>
    </dgm:pt>
    <dgm:pt modelId="{A8401741-3117-45AF-99FA-3895595DEA95}">
      <dgm:prSet phldrT="[文本]"/>
      <dgm:spPr/>
      <dgm:t>
        <a:bodyPr/>
        <a:lstStyle/>
        <a:p>
          <a:r>
            <a:rPr lang="zh-CN" b="1" dirty="0" smtClean="0">
              <a:solidFill>
                <a:schemeClr val="accent1"/>
              </a:solidFill>
            </a:rPr>
            <a:t>适用于有数字资源元数据管理、发布、保存需求的图书馆（本模式预计将于明年实现）</a:t>
          </a:r>
          <a:endParaRPr lang="zh-CN" altLang="en-US" b="1" dirty="0">
            <a:solidFill>
              <a:schemeClr val="accent1"/>
            </a:solidFill>
          </a:endParaRPr>
        </a:p>
      </dgm:t>
    </dgm:pt>
    <dgm:pt modelId="{C45FC15E-E41C-4C17-A097-6C3DF17887B4}" type="parTrans" cxnId="{5273AE13-B630-4191-84E6-D1136A80EAE7}">
      <dgm:prSet/>
      <dgm:spPr/>
      <dgm:t>
        <a:bodyPr/>
        <a:lstStyle/>
        <a:p>
          <a:endParaRPr lang="zh-CN" altLang="en-US"/>
        </a:p>
      </dgm:t>
    </dgm:pt>
    <dgm:pt modelId="{22100BED-0A52-4F64-8226-1B90DC80E4A7}" type="sibTrans" cxnId="{5273AE13-B630-4191-84E6-D1136A80EAE7}">
      <dgm:prSet/>
      <dgm:spPr/>
      <dgm:t>
        <a:bodyPr/>
        <a:lstStyle/>
        <a:p>
          <a:endParaRPr lang="zh-CN" altLang="en-US"/>
        </a:p>
      </dgm:t>
    </dgm:pt>
    <dgm:pt modelId="{4F526CB2-C6A9-4E61-81B3-AC8401E22B37}" type="pres">
      <dgm:prSet presAssocID="{E2D4699B-3EEA-42E3-9F73-E0212ED426A6}" presName="linearFlow" presStyleCnt="0">
        <dgm:presLayoutVars>
          <dgm:dir/>
          <dgm:animLvl val="lvl"/>
          <dgm:resizeHandles val="exact"/>
        </dgm:presLayoutVars>
      </dgm:prSet>
      <dgm:spPr/>
      <dgm:t>
        <a:bodyPr/>
        <a:lstStyle/>
        <a:p>
          <a:endParaRPr lang="zh-CN" altLang="en-US"/>
        </a:p>
      </dgm:t>
    </dgm:pt>
    <dgm:pt modelId="{84354695-39E2-4178-ADBB-E19AAA5A5BAD}" type="pres">
      <dgm:prSet presAssocID="{1D99B6E1-664D-417A-BD2A-721BE34D7179}" presName="composite" presStyleCnt="0"/>
      <dgm:spPr/>
    </dgm:pt>
    <dgm:pt modelId="{E2B6E2DE-AFCD-4878-833D-803BCC87B126}" type="pres">
      <dgm:prSet presAssocID="{1D99B6E1-664D-417A-BD2A-721BE34D7179}" presName="parentText" presStyleLbl="alignNode1" presStyleIdx="0" presStyleCnt="3">
        <dgm:presLayoutVars>
          <dgm:chMax val="1"/>
          <dgm:bulletEnabled val="1"/>
        </dgm:presLayoutVars>
      </dgm:prSet>
      <dgm:spPr/>
      <dgm:t>
        <a:bodyPr/>
        <a:lstStyle/>
        <a:p>
          <a:endParaRPr lang="zh-CN" altLang="en-US"/>
        </a:p>
      </dgm:t>
    </dgm:pt>
    <dgm:pt modelId="{A5D59F58-5037-4B1D-8B9A-873B202B5C45}" type="pres">
      <dgm:prSet presAssocID="{1D99B6E1-664D-417A-BD2A-721BE34D7179}" presName="descendantText" presStyleLbl="alignAcc1" presStyleIdx="0" presStyleCnt="3">
        <dgm:presLayoutVars>
          <dgm:bulletEnabled val="1"/>
        </dgm:presLayoutVars>
      </dgm:prSet>
      <dgm:spPr/>
      <dgm:t>
        <a:bodyPr/>
        <a:lstStyle/>
        <a:p>
          <a:endParaRPr lang="zh-CN" altLang="en-US"/>
        </a:p>
      </dgm:t>
    </dgm:pt>
    <dgm:pt modelId="{003BC76A-F40F-4CA3-BD95-76854656D6ED}" type="pres">
      <dgm:prSet presAssocID="{DDC9394E-2761-4EB6-8B5F-B2DC8BB424D5}" presName="sp" presStyleCnt="0"/>
      <dgm:spPr/>
    </dgm:pt>
    <dgm:pt modelId="{417CE0AE-AA6B-4033-96CD-ECFB88570D8A}" type="pres">
      <dgm:prSet presAssocID="{4057E508-6E0F-4000-B74F-BDA05432CD2D}" presName="composite" presStyleCnt="0"/>
      <dgm:spPr/>
    </dgm:pt>
    <dgm:pt modelId="{408F5A96-79BC-4CBA-8CC3-1A4C93A01C78}" type="pres">
      <dgm:prSet presAssocID="{4057E508-6E0F-4000-B74F-BDA05432CD2D}" presName="parentText" presStyleLbl="alignNode1" presStyleIdx="1" presStyleCnt="3">
        <dgm:presLayoutVars>
          <dgm:chMax val="1"/>
          <dgm:bulletEnabled val="1"/>
        </dgm:presLayoutVars>
      </dgm:prSet>
      <dgm:spPr/>
      <dgm:t>
        <a:bodyPr/>
        <a:lstStyle/>
        <a:p>
          <a:endParaRPr lang="zh-CN" altLang="en-US"/>
        </a:p>
      </dgm:t>
    </dgm:pt>
    <dgm:pt modelId="{52A22984-E103-489C-BA95-523CCC103C6F}" type="pres">
      <dgm:prSet presAssocID="{4057E508-6E0F-4000-B74F-BDA05432CD2D}" presName="descendantText" presStyleLbl="alignAcc1" presStyleIdx="1" presStyleCnt="3">
        <dgm:presLayoutVars>
          <dgm:bulletEnabled val="1"/>
        </dgm:presLayoutVars>
      </dgm:prSet>
      <dgm:spPr/>
      <dgm:t>
        <a:bodyPr/>
        <a:lstStyle/>
        <a:p>
          <a:endParaRPr lang="zh-CN" altLang="en-US"/>
        </a:p>
      </dgm:t>
    </dgm:pt>
    <dgm:pt modelId="{C7745C9E-3C00-43C3-B55E-48FCD41854FA}" type="pres">
      <dgm:prSet presAssocID="{553FD330-A058-4AA2-A54F-A1A38EC19473}" presName="sp" presStyleCnt="0"/>
      <dgm:spPr/>
    </dgm:pt>
    <dgm:pt modelId="{F63299DA-C110-4DBE-9EEF-883D6C5E7486}" type="pres">
      <dgm:prSet presAssocID="{6D69524B-4309-4596-9ED7-5016082249ED}" presName="composite" presStyleCnt="0"/>
      <dgm:spPr/>
    </dgm:pt>
    <dgm:pt modelId="{CF0F9A71-6ED1-44CA-8A2F-3679304136F8}" type="pres">
      <dgm:prSet presAssocID="{6D69524B-4309-4596-9ED7-5016082249ED}" presName="parentText" presStyleLbl="alignNode1" presStyleIdx="2" presStyleCnt="3" custLinFactNeighborX="0" custLinFactNeighborY="2760">
        <dgm:presLayoutVars>
          <dgm:chMax val="1"/>
          <dgm:bulletEnabled val="1"/>
        </dgm:presLayoutVars>
      </dgm:prSet>
      <dgm:spPr/>
      <dgm:t>
        <a:bodyPr/>
        <a:lstStyle/>
        <a:p>
          <a:endParaRPr lang="zh-CN" altLang="en-US"/>
        </a:p>
      </dgm:t>
    </dgm:pt>
    <dgm:pt modelId="{F3B861CF-6E32-4524-9EBE-F8955EBF4198}" type="pres">
      <dgm:prSet presAssocID="{6D69524B-4309-4596-9ED7-5016082249ED}" presName="descendantText" presStyleLbl="alignAcc1" presStyleIdx="2" presStyleCnt="3">
        <dgm:presLayoutVars>
          <dgm:bulletEnabled val="1"/>
        </dgm:presLayoutVars>
      </dgm:prSet>
      <dgm:spPr/>
      <dgm:t>
        <a:bodyPr/>
        <a:lstStyle/>
        <a:p>
          <a:endParaRPr lang="zh-CN" altLang="en-US"/>
        </a:p>
      </dgm:t>
    </dgm:pt>
  </dgm:ptLst>
  <dgm:cxnLst>
    <dgm:cxn modelId="{09C345F8-23F2-4815-9822-9A5BD49C5264}" srcId="{4057E508-6E0F-4000-B74F-BDA05432CD2D}" destId="{FB3A28F4-EE54-435D-90F8-45EE052BDA55}" srcOrd="0" destOrd="0" parTransId="{A716CB9A-5BC7-406D-9DFD-5F393B40A602}" sibTransId="{E974312E-0E59-45E8-AE06-E610CFA18F78}"/>
    <dgm:cxn modelId="{42BBB740-076D-4E23-9397-4B632AB208E4}" srcId="{4057E508-6E0F-4000-B74F-BDA05432CD2D}" destId="{88DF667F-8290-4AE4-A71A-98C514E41127}" srcOrd="1" destOrd="0" parTransId="{61DCBAEB-8381-4752-B048-6BCEBAC81016}" sibTransId="{AE2E3ABF-34B3-4354-BB2A-5DEF1A3FFBEE}"/>
    <dgm:cxn modelId="{1C70FF49-8075-452B-BFD6-F44BF047685A}" type="presOf" srcId="{E2D4699B-3EEA-42E3-9F73-E0212ED426A6}" destId="{4F526CB2-C6A9-4E61-81B3-AC8401E22B37}" srcOrd="0" destOrd="0" presId="urn:microsoft.com/office/officeart/2005/8/layout/chevron2"/>
    <dgm:cxn modelId="{F1D2ACC8-CDED-4753-9114-3395F6A57F36}" type="presOf" srcId="{88DF667F-8290-4AE4-A71A-98C514E41127}" destId="{52A22984-E103-489C-BA95-523CCC103C6F}" srcOrd="0" destOrd="1" presId="urn:microsoft.com/office/officeart/2005/8/layout/chevron2"/>
    <dgm:cxn modelId="{14D1C96B-8164-4DBF-AB6F-F79912F439F3}" type="presOf" srcId="{4057E508-6E0F-4000-B74F-BDA05432CD2D}" destId="{408F5A96-79BC-4CBA-8CC3-1A4C93A01C78}" srcOrd="0" destOrd="0" presId="urn:microsoft.com/office/officeart/2005/8/layout/chevron2"/>
    <dgm:cxn modelId="{5273AE13-B630-4191-84E6-D1136A80EAE7}" srcId="{6D69524B-4309-4596-9ED7-5016082249ED}" destId="{A8401741-3117-45AF-99FA-3895595DEA95}" srcOrd="0" destOrd="0" parTransId="{C45FC15E-E41C-4C17-A097-6C3DF17887B4}" sibTransId="{22100BED-0A52-4F64-8226-1B90DC80E4A7}"/>
    <dgm:cxn modelId="{07415D3E-F2E5-492A-8662-14CFE5ED36E7}" srcId="{1D99B6E1-664D-417A-BD2A-721BE34D7179}" destId="{42FC26C0-D362-4C8D-B820-914AC418B5BB}" srcOrd="1" destOrd="0" parTransId="{C03C8EC9-2030-4B40-A0C0-F5E142EFE2BB}" sibTransId="{0637BFB2-51B9-4261-8316-839F5CBBFE3E}"/>
    <dgm:cxn modelId="{3F8C0C90-B4BF-489A-BF7E-D9C257CADBCE}" type="presOf" srcId="{42FC26C0-D362-4C8D-B820-914AC418B5BB}" destId="{A5D59F58-5037-4B1D-8B9A-873B202B5C45}" srcOrd="0" destOrd="1" presId="urn:microsoft.com/office/officeart/2005/8/layout/chevron2"/>
    <dgm:cxn modelId="{76F6320B-5087-4E64-9BF5-669AF0B1A353}" srcId="{1D99B6E1-664D-417A-BD2A-721BE34D7179}" destId="{C39BD383-276A-4360-B185-9A06E299CD51}" srcOrd="0" destOrd="0" parTransId="{4B38137E-6921-4801-8716-2F1B1A42A4AD}" sibTransId="{473B609D-6A18-4E86-9184-D6EB9CF4F8F6}"/>
    <dgm:cxn modelId="{1864489A-B769-4034-8BEB-BE6D054D01B8}" srcId="{E2D4699B-3EEA-42E3-9F73-E0212ED426A6}" destId="{4057E508-6E0F-4000-B74F-BDA05432CD2D}" srcOrd="1" destOrd="0" parTransId="{21D6FEA3-2F09-4DCE-8BB8-D9CBB33F9FDB}" sibTransId="{553FD330-A058-4AA2-A54F-A1A38EC19473}"/>
    <dgm:cxn modelId="{E8485F0C-F774-493D-9801-B03F3E206EE1}" srcId="{E2D4699B-3EEA-42E3-9F73-E0212ED426A6}" destId="{1D99B6E1-664D-417A-BD2A-721BE34D7179}" srcOrd="0" destOrd="0" parTransId="{A1AC9A61-5F5D-490B-BBAD-246AFBB26A52}" sibTransId="{DDC9394E-2761-4EB6-8B5F-B2DC8BB424D5}"/>
    <dgm:cxn modelId="{C9336AF4-2F8C-4C1E-8859-02E87BC891A5}" type="presOf" srcId="{1D99B6E1-664D-417A-BD2A-721BE34D7179}" destId="{E2B6E2DE-AFCD-4878-833D-803BCC87B126}" srcOrd="0" destOrd="0" presId="urn:microsoft.com/office/officeart/2005/8/layout/chevron2"/>
    <dgm:cxn modelId="{2981C21E-B132-4910-B39B-18782667F4CC}" type="presOf" srcId="{FB3A28F4-EE54-435D-90F8-45EE052BDA55}" destId="{52A22984-E103-489C-BA95-523CCC103C6F}" srcOrd="0" destOrd="0" presId="urn:microsoft.com/office/officeart/2005/8/layout/chevron2"/>
    <dgm:cxn modelId="{D33FBFFD-8865-40F6-B72E-47068994928D}" srcId="{E2D4699B-3EEA-42E3-9F73-E0212ED426A6}" destId="{6D69524B-4309-4596-9ED7-5016082249ED}" srcOrd="2" destOrd="0" parTransId="{F8462619-6E15-45BE-B9FF-C7C7CAC09FDC}" sibTransId="{83E2F86F-060C-45AB-BB2F-AC10ECCB7367}"/>
    <dgm:cxn modelId="{15AC9268-D258-4428-B0D6-923997335AEE}" type="presOf" srcId="{C39BD383-276A-4360-B185-9A06E299CD51}" destId="{A5D59F58-5037-4B1D-8B9A-873B202B5C45}" srcOrd="0" destOrd="0" presId="urn:microsoft.com/office/officeart/2005/8/layout/chevron2"/>
    <dgm:cxn modelId="{CF480D60-6D5D-4F22-A27E-F63B29A784EC}" type="presOf" srcId="{A8401741-3117-45AF-99FA-3895595DEA95}" destId="{F3B861CF-6E32-4524-9EBE-F8955EBF4198}" srcOrd="0" destOrd="0" presId="urn:microsoft.com/office/officeart/2005/8/layout/chevron2"/>
    <dgm:cxn modelId="{592E86DA-6342-4CB5-97A0-8710789E4C17}" type="presOf" srcId="{6D69524B-4309-4596-9ED7-5016082249ED}" destId="{CF0F9A71-6ED1-44CA-8A2F-3679304136F8}" srcOrd="0" destOrd="0" presId="urn:microsoft.com/office/officeart/2005/8/layout/chevron2"/>
    <dgm:cxn modelId="{90A55EC9-1296-44C2-9E24-68CE00F6D85A}" type="presParOf" srcId="{4F526CB2-C6A9-4E61-81B3-AC8401E22B37}" destId="{84354695-39E2-4178-ADBB-E19AAA5A5BAD}" srcOrd="0" destOrd="0" presId="urn:microsoft.com/office/officeart/2005/8/layout/chevron2"/>
    <dgm:cxn modelId="{774D4B6C-82E9-4E65-9BEB-895AF5008DF0}" type="presParOf" srcId="{84354695-39E2-4178-ADBB-E19AAA5A5BAD}" destId="{E2B6E2DE-AFCD-4878-833D-803BCC87B126}" srcOrd="0" destOrd="0" presId="urn:microsoft.com/office/officeart/2005/8/layout/chevron2"/>
    <dgm:cxn modelId="{438D2B54-C889-4A67-9BE6-059DB99FCE80}" type="presParOf" srcId="{84354695-39E2-4178-ADBB-E19AAA5A5BAD}" destId="{A5D59F58-5037-4B1D-8B9A-873B202B5C45}" srcOrd="1" destOrd="0" presId="urn:microsoft.com/office/officeart/2005/8/layout/chevron2"/>
    <dgm:cxn modelId="{DCB171B5-713B-422B-BF97-AC27D94D3F97}" type="presParOf" srcId="{4F526CB2-C6A9-4E61-81B3-AC8401E22B37}" destId="{003BC76A-F40F-4CA3-BD95-76854656D6ED}" srcOrd="1" destOrd="0" presId="urn:microsoft.com/office/officeart/2005/8/layout/chevron2"/>
    <dgm:cxn modelId="{982634E7-801C-4EC6-9009-A7C9BF5FF5B8}" type="presParOf" srcId="{4F526CB2-C6A9-4E61-81B3-AC8401E22B37}" destId="{417CE0AE-AA6B-4033-96CD-ECFB88570D8A}" srcOrd="2" destOrd="0" presId="urn:microsoft.com/office/officeart/2005/8/layout/chevron2"/>
    <dgm:cxn modelId="{7D1457C2-531E-48E2-9BD7-8501BA00DB34}" type="presParOf" srcId="{417CE0AE-AA6B-4033-96CD-ECFB88570D8A}" destId="{408F5A96-79BC-4CBA-8CC3-1A4C93A01C78}" srcOrd="0" destOrd="0" presId="urn:microsoft.com/office/officeart/2005/8/layout/chevron2"/>
    <dgm:cxn modelId="{93680F6C-9210-4B49-B96B-A30A4FEBF558}" type="presParOf" srcId="{417CE0AE-AA6B-4033-96CD-ECFB88570D8A}" destId="{52A22984-E103-489C-BA95-523CCC103C6F}" srcOrd="1" destOrd="0" presId="urn:microsoft.com/office/officeart/2005/8/layout/chevron2"/>
    <dgm:cxn modelId="{31D06776-004C-4F03-97AF-5D70061A06D7}" type="presParOf" srcId="{4F526CB2-C6A9-4E61-81B3-AC8401E22B37}" destId="{C7745C9E-3C00-43C3-B55E-48FCD41854FA}" srcOrd="3" destOrd="0" presId="urn:microsoft.com/office/officeart/2005/8/layout/chevron2"/>
    <dgm:cxn modelId="{643DEA9F-AD4C-409E-B834-8AE964EAB8F5}" type="presParOf" srcId="{4F526CB2-C6A9-4E61-81B3-AC8401E22B37}" destId="{F63299DA-C110-4DBE-9EEF-883D6C5E7486}" srcOrd="4" destOrd="0" presId="urn:microsoft.com/office/officeart/2005/8/layout/chevron2"/>
    <dgm:cxn modelId="{69A0BDB1-C1CF-4902-97A2-E0E942652D02}" type="presParOf" srcId="{F63299DA-C110-4DBE-9EEF-883D6C5E7486}" destId="{CF0F9A71-6ED1-44CA-8A2F-3679304136F8}" srcOrd="0" destOrd="0" presId="urn:microsoft.com/office/officeart/2005/8/layout/chevron2"/>
    <dgm:cxn modelId="{9BEC5197-EE47-47F4-86AF-0D983009F559}" type="presParOf" srcId="{F63299DA-C110-4DBE-9EEF-883D6C5E7486}" destId="{F3B861CF-6E32-4524-9EBE-F8955EBF4198}" srcOrd="1" destOrd="0" presId="urn:microsoft.com/office/officeart/2005/8/layout/chevron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00CAD3A-81C1-4594-B4E0-A293AF51DC22}" type="doc">
      <dgm:prSet loTypeId="urn:microsoft.com/office/officeart/2005/8/layout/process2" loCatId="process" qsTypeId="urn:microsoft.com/office/officeart/2005/8/quickstyle/simple1" qsCatId="simple" csTypeId="urn:microsoft.com/office/officeart/2005/8/colors/accent1_2" csCatId="accent1" phldr="1"/>
      <dgm:spPr/>
    </dgm:pt>
    <dgm:pt modelId="{D5388AB8-94DF-4C28-AD05-706FF9DCDAC1}">
      <dgm:prSet phldrT="[文本]"/>
      <dgm:spPr/>
      <dgm:t>
        <a:bodyPr/>
        <a:lstStyle/>
        <a:p>
          <a:r>
            <a:rPr lang="zh-CN" altLang="en-US" dirty="0" smtClean="0"/>
            <a:t>申请</a:t>
          </a:r>
          <a:endParaRPr lang="zh-CN" altLang="en-US" dirty="0"/>
        </a:p>
      </dgm:t>
    </dgm:pt>
    <dgm:pt modelId="{A234EF64-3B44-42CF-A833-408A50714B32}" type="parTrans" cxnId="{506E4E87-73A5-47BA-A23B-8E71A9B55341}">
      <dgm:prSet/>
      <dgm:spPr/>
      <dgm:t>
        <a:bodyPr/>
        <a:lstStyle/>
        <a:p>
          <a:endParaRPr lang="zh-CN" altLang="en-US"/>
        </a:p>
      </dgm:t>
    </dgm:pt>
    <dgm:pt modelId="{2DE13A48-C27A-447A-B132-032AFAD6DBB9}" type="sibTrans" cxnId="{506E4E87-73A5-47BA-A23B-8E71A9B55341}">
      <dgm:prSet/>
      <dgm:spPr/>
      <dgm:t>
        <a:bodyPr/>
        <a:lstStyle/>
        <a:p>
          <a:endParaRPr lang="zh-CN" altLang="en-US"/>
        </a:p>
      </dgm:t>
    </dgm:pt>
    <dgm:pt modelId="{5D350C42-5365-4CC3-9295-3869BB609431}">
      <dgm:prSet phldrT="[文本]"/>
      <dgm:spPr/>
      <dgm:t>
        <a:bodyPr/>
        <a:lstStyle/>
        <a:p>
          <a:r>
            <a:rPr lang="zh-CN" altLang="en-US" dirty="0" smtClean="0"/>
            <a:t>审核</a:t>
          </a:r>
          <a:endParaRPr lang="zh-CN" altLang="en-US" dirty="0"/>
        </a:p>
      </dgm:t>
    </dgm:pt>
    <dgm:pt modelId="{8E635147-FBA7-4E48-9CB5-13BFCCA9FED3}" type="parTrans" cxnId="{CC9937D5-A054-4911-B803-80CF872B0372}">
      <dgm:prSet/>
      <dgm:spPr/>
      <dgm:t>
        <a:bodyPr/>
        <a:lstStyle/>
        <a:p>
          <a:endParaRPr lang="zh-CN" altLang="en-US"/>
        </a:p>
      </dgm:t>
    </dgm:pt>
    <dgm:pt modelId="{961BC8D2-537E-440B-8FD2-623823E05952}" type="sibTrans" cxnId="{CC9937D5-A054-4911-B803-80CF872B0372}">
      <dgm:prSet/>
      <dgm:spPr/>
      <dgm:t>
        <a:bodyPr/>
        <a:lstStyle/>
        <a:p>
          <a:endParaRPr lang="zh-CN" altLang="en-US"/>
        </a:p>
      </dgm:t>
    </dgm:pt>
    <dgm:pt modelId="{873C0AB5-9A24-41D4-B590-F0AAC758826F}">
      <dgm:prSet phldrT="[文本]"/>
      <dgm:spPr/>
      <dgm:t>
        <a:bodyPr/>
        <a:lstStyle/>
        <a:p>
          <a:r>
            <a:rPr lang="zh-CN" altLang="en-US" dirty="0" smtClean="0"/>
            <a:t>实施</a:t>
          </a:r>
          <a:endParaRPr lang="zh-CN" altLang="en-US" dirty="0"/>
        </a:p>
      </dgm:t>
    </dgm:pt>
    <dgm:pt modelId="{56A19B53-4E3B-4630-AE2B-095E52B1503D}" type="parTrans" cxnId="{15A28B51-E6C8-4804-9521-36F1D1725566}">
      <dgm:prSet/>
      <dgm:spPr/>
      <dgm:t>
        <a:bodyPr/>
        <a:lstStyle/>
        <a:p>
          <a:endParaRPr lang="zh-CN" altLang="en-US"/>
        </a:p>
      </dgm:t>
    </dgm:pt>
    <dgm:pt modelId="{4A5EEA8F-9CBC-4A93-8592-F900EEED8E7F}" type="sibTrans" cxnId="{15A28B51-E6C8-4804-9521-36F1D1725566}">
      <dgm:prSet/>
      <dgm:spPr/>
      <dgm:t>
        <a:bodyPr/>
        <a:lstStyle/>
        <a:p>
          <a:endParaRPr lang="zh-CN" altLang="en-US"/>
        </a:p>
      </dgm:t>
    </dgm:pt>
    <dgm:pt modelId="{04CCF297-B194-4C21-8EDB-D0DA958BC6F8}" type="pres">
      <dgm:prSet presAssocID="{F00CAD3A-81C1-4594-B4E0-A293AF51DC22}" presName="linearFlow" presStyleCnt="0">
        <dgm:presLayoutVars>
          <dgm:resizeHandles val="exact"/>
        </dgm:presLayoutVars>
      </dgm:prSet>
      <dgm:spPr/>
    </dgm:pt>
    <dgm:pt modelId="{89A84F7C-7818-44F3-8B58-CE1FDEF4ED9F}" type="pres">
      <dgm:prSet presAssocID="{D5388AB8-94DF-4C28-AD05-706FF9DCDAC1}" presName="node" presStyleLbl="node1" presStyleIdx="0" presStyleCnt="3">
        <dgm:presLayoutVars>
          <dgm:bulletEnabled val="1"/>
        </dgm:presLayoutVars>
      </dgm:prSet>
      <dgm:spPr/>
      <dgm:t>
        <a:bodyPr/>
        <a:lstStyle/>
        <a:p>
          <a:endParaRPr lang="zh-CN" altLang="en-US"/>
        </a:p>
      </dgm:t>
    </dgm:pt>
    <dgm:pt modelId="{851B7496-1E06-4948-B381-05CFD9CC9B4E}" type="pres">
      <dgm:prSet presAssocID="{2DE13A48-C27A-447A-B132-032AFAD6DBB9}" presName="sibTrans" presStyleLbl="sibTrans2D1" presStyleIdx="0" presStyleCnt="2"/>
      <dgm:spPr/>
      <dgm:t>
        <a:bodyPr/>
        <a:lstStyle/>
        <a:p>
          <a:endParaRPr lang="zh-CN" altLang="en-US"/>
        </a:p>
      </dgm:t>
    </dgm:pt>
    <dgm:pt modelId="{57F58E17-CBAB-4F3F-9CC4-1DAF580D77BE}" type="pres">
      <dgm:prSet presAssocID="{2DE13A48-C27A-447A-B132-032AFAD6DBB9}" presName="connectorText" presStyleLbl="sibTrans2D1" presStyleIdx="0" presStyleCnt="2"/>
      <dgm:spPr/>
      <dgm:t>
        <a:bodyPr/>
        <a:lstStyle/>
        <a:p>
          <a:endParaRPr lang="zh-CN" altLang="en-US"/>
        </a:p>
      </dgm:t>
    </dgm:pt>
    <dgm:pt modelId="{130183C5-26FF-4DDA-8449-C34F53C7FCD0}" type="pres">
      <dgm:prSet presAssocID="{5D350C42-5365-4CC3-9295-3869BB609431}" presName="node" presStyleLbl="node1" presStyleIdx="1" presStyleCnt="3">
        <dgm:presLayoutVars>
          <dgm:bulletEnabled val="1"/>
        </dgm:presLayoutVars>
      </dgm:prSet>
      <dgm:spPr/>
      <dgm:t>
        <a:bodyPr/>
        <a:lstStyle/>
        <a:p>
          <a:endParaRPr lang="zh-CN" altLang="en-US"/>
        </a:p>
      </dgm:t>
    </dgm:pt>
    <dgm:pt modelId="{8781E5DF-9330-4B10-A46D-98DF93AECF48}" type="pres">
      <dgm:prSet presAssocID="{961BC8D2-537E-440B-8FD2-623823E05952}" presName="sibTrans" presStyleLbl="sibTrans2D1" presStyleIdx="1" presStyleCnt="2"/>
      <dgm:spPr/>
      <dgm:t>
        <a:bodyPr/>
        <a:lstStyle/>
        <a:p>
          <a:endParaRPr lang="zh-CN" altLang="en-US"/>
        </a:p>
      </dgm:t>
    </dgm:pt>
    <dgm:pt modelId="{7010631C-FB5B-4A23-BCC0-CDA02B87AF60}" type="pres">
      <dgm:prSet presAssocID="{961BC8D2-537E-440B-8FD2-623823E05952}" presName="connectorText" presStyleLbl="sibTrans2D1" presStyleIdx="1" presStyleCnt="2"/>
      <dgm:spPr/>
      <dgm:t>
        <a:bodyPr/>
        <a:lstStyle/>
        <a:p>
          <a:endParaRPr lang="zh-CN" altLang="en-US"/>
        </a:p>
      </dgm:t>
    </dgm:pt>
    <dgm:pt modelId="{53B29BE0-C6DB-4B2B-8C4B-FDE6D42F3D30}" type="pres">
      <dgm:prSet presAssocID="{873C0AB5-9A24-41D4-B590-F0AAC758826F}" presName="node" presStyleLbl="node1" presStyleIdx="2" presStyleCnt="3">
        <dgm:presLayoutVars>
          <dgm:bulletEnabled val="1"/>
        </dgm:presLayoutVars>
      </dgm:prSet>
      <dgm:spPr/>
      <dgm:t>
        <a:bodyPr/>
        <a:lstStyle/>
        <a:p>
          <a:endParaRPr lang="zh-CN" altLang="en-US"/>
        </a:p>
      </dgm:t>
    </dgm:pt>
  </dgm:ptLst>
  <dgm:cxnLst>
    <dgm:cxn modelId="{3526D1F5-363C-488C-B521-A6481AEC5506}" type="presOf" srcId="{2DE13A48-C27A-447A-B132-032AFAD6DBB9}" destId="{851B7496-1E06-4948-B381-05CFD9CC9B4E}" srcOrd="0" destOrd="0" presId="urn:microsoft.com/office/officeart/2005/8/layout/process2"/>
    <dgm:cxn modelId="{506E4E87-73A5-47BA-A23B-8E71A9B55341}" srcId="{F00CAD3A-81C1-4594-B4E0-A293AF51DC22}" destId="{D5388AB8-94DF-4C28-AD05-706FF9DCDAC1}" srcOrd="0" destOrd="0" parTransId="{A234EF64-3B44-42CF-A833-408A50714B32}" sibTransId="{2DE13A48-C27A-447A-B132-032AFAD6DBB9}"/>
    <dgm:cxn modelId="{A083B05C-BF75-45A6-BC82-FDCF1AD5CBB7}" type="presOf" srcId="{961BC8D2-537E-440B-8FD2-623823E05952}" destId="{7010631C-FB5B-4A23-BCC0-CDA02B87AF60}" srcOrd="1" destOrd="0" presId="urn:microsoft.com/office/officeart/2005/8/layout/process2"/>
    <dgm:cxn modelId="{B8970DA7-55F6-4F59-BB38-FDBCEC608A15}" type="presOf" srcId="{5D350C42-5365-4CC3-9295-3869BB609431}" destId="{130183C5-26FF-4DDA-8449-C34F53C7FCD0}" srcOrd="0" destOrd="0" presId="urn:microsoft.com/office/officeart/2005/8/layout/process2"/>
    <dgm:cxn modelId="{9A327AFB-BE45-4F96-A3FC-1B8FB427B803}" type="presOf" srcId="{F00CAD3A-81C1-4594-B4E0-A293AF51DC22}" destId="{04CCF297-B194-4C21-8EDB-D0DA958BC6F8}" srcOrd="0" destOrd="0" presId="urn:microsoft.com/office/officeart/2005/8/layout/process2"/>
    <dgm:cxn modelId="{DC6C09F2-D355-4A46-A759-1E221BB31B55}" type="presOf" srcId="{2DE13A48-C27A-447A-B132-032AFAD6DBB9}" destId="{57F58E17-CBAB-4F3F-9CC4-1DAF580D77BE}" srcOrd="1" destOrd="0" presId="urn:microsoft.com/office/officeart/2005/8/layout/process2"/>
    <dgm:cxn modelId="{607ECBFA-F33F-4B80-BEC1-C694B5C1F6A9}" type="presOf" srcId="{961BC8D2-537E-440B-8FD2-623823E05952}" destId="{8781E5DF-9330-4B10-A46D-98DF93AECF48}" srcOrd="0" destOrd="0" presId="urn:microsoft.com/office/officeart/2005/8/layout/process2"/>
    <dgm:cxn modelId="{48E244F3-5F4E-4F30-817A-EBBF6D6DC6B0}" type="presOf" srcId="{873C0AB5-9A24-41D4-B590-F0AAC758826F}" destId="{53B29BE0-C6DB-4B2B-8C4B-FDE6D42F3D30}" srcOrd="0" destOrd="0" presId="urn:microsoft.com/office/officeart/2005/8/layout/process2"/>
    <dgm:cxn modelId="{33DA5D31-83BD-4C00-B59C-A9F457DC992E}" type="presOf" srcId="{D5388AB8-94DF-4C28-AD05-706FF9DCDAC1}" destId="{89A84F7C-7818-44F3-8B58-CE1FDEF4ED9F}" srcOrd="0" destOrd="0" presId="urn:microsoft.com/office/officeart/2005/8/layout/process2"/>
    <dgm:cxn modelId="{15A28B51-E6C8-4804-9521-36F1D1725566}" srcId="{F00CAD3A-81C1-4594-B4E0-A293AF51DC22}" destId="{873C0AB5-9A24-41D4-B590-F0AAC758826F}" srcOrd="2" destOrd="0" parTransId="{56A19B53-4E3B-4630-AE2B-095E52B1503D}" sibTransId="{4A5EEA8F-9CBC-4A93-8592-F900EEED8E7F}"/>
    <dgm:cxn modelId="{CC9937D5-A054-4911-B803-80CF872B0372}" srcId="{F00CAD3A-81C1-4594-B4E0-A293AF51DC22}" destId="{5D350C42-5365-4CC3-9295-3869BB609431}" srcOrd="1" destOrd="0" parTransId="{8E635147-FBA7-4E48-9CB5-13BFCCA9FED3}" sibTransId="{961BC8D2-537E-440B-8FD2-623823E05952}"/>
    <dgm:cxn modelId="{699B96A7-FF62-4A0B-B889-C5E0BD81B621}" type="presParOf" srcId="{04CCF297-B194-4C21-8EDB-D0DA958BC6F8}" destId="{89A84F7C-7818-44F3-8B58-CE1FDEF4ED9F}" srcOrd="0" destOrd="0" presId="urn:microsoft.com/office/officeart/2005/8/layout/process2"/>
    <dgm:cxn modelId="{FC8570D9-67D7-4606-97A8-750CD311FBE7}" type="presParOf" srcId="{04CCF297-B194-4C21-8EDB-D0DA958BC6F8}" destId="{851B7496-1E06-4948-B381-05CFD9CC9B4E}" srcOrd="1" destOrd="0" presId="urn:microsoft.com/office/officeart/2005/8/layout/process2"/>
    <dgm:cxn modelId="{9C4406A4-CF1F-4AAA-B188-6C38C2058DE5}" type="presParOf" srcId="{851B7496-1E06-4948-B381-05CFD9CC9B4E}" destId="{57F58E17-CBAB-4F3F-9CC4-1DAF580D77BE}" srcOrd="0" destOrd="0" presId="urn:microsoft.com/office/officeart/2005/8/layout/process2"/>
    <dgm:cxn modelId="{D75CB249-B512-499F-B857-7B31DFD978F8}" type="presParOf" srcId="{04CCF297-B194-4C21-8EDB-D0DA958BC6F8}" destId="{130183C5-26FF-4DDA-8449-C34F53C7FCD0}" srcOrd="2" destOrd="0" presId="urn:microsoft.com/office/officeart/2005/8/layout/process2"/>
    <dgm:cxn modelId="{664644B0-36AC-42BF-8AF2-2D2B4CD8A8D0}" type="presParOf" srcId="{04CCF297-B194-4C21-8EDB-D0DA958BC6F8}" destId="{8781E5DF-9330-4B10-A46D-98DF93AECF48}" srcOrd="3" destOrd="0" presId="urn:microsoft.com/office/officeart/2005/8/layout/process2"/>
    <dgm:cxn modelId="{175D110B-C9D2-4D3E-85DD-7FEAF3322CD8}" type="presParOf" srcId="{8781E5DF-9330-4B10-A46D-98DF93AECF48}" destId="{7010631C-FB5B-4A23-BCC0-CDA02B87AF60}" srcOrd="0" destOrd="0" presId="urn:microsoft.com/office/officeart/2005/8/layout/process2"/>
    <dgm:cxn modelId="{E427E2B2-5A7B-4246-B02A-133852A723E4}" type="presParOf" srcId="{04CCF297-B194-4C21-8EDB-D0DA958BC6F8}" destId="{53B29BE0-C6DB-4B2B-8C4B-FDE6D42F3D30}" srcOrd="4" destOrd="0" presId="urn:microsoft.com/office/officeart/2005/8/layout/process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2A560F-828C-4664-BE68-E012637C88D7}" type="doc">
      <dgm:prSet loTypeId="urn:microsoft.com/office/officeart/2009/layout/CircleArrowProcess" loCatId="process" qsTypeId="urn:microsoft.com/office/officeart/2005/8/quickstyle/3d3" qsCatId="3D" csTypeId="urn:microsoft.com/office/officeart/2005/8/colors/accent1_2" csCatId="accent1" phldr="1"/>
      <dgm:spPr/>
      <dgm:t>
        <a:bodyPr/>
        <a:lstStyle/>
        <a:p>
          <a:endParaRPr lang="zh-CN" altLang="en-US"/>
        </a:p>
      </dgm:t>
    </dgm:pt>
    <dgm:pt modelId="{654AE621-2422-4BE7-8D6A-A0868DEEC97C}">
      <dgm:prSet phldrT="[文本]" custT="1"/>
      <dgm:spPr/>
      <dgm:t>
        <a:bodyPr/>
        <a:lstStyle/>
        <a:p>
          <a:r>
            <a:rPr lang="zh-CN" altLang="en-US" sz="1800" b="1"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政府公开信息</a:t>
          </a:r>
          <a:endParaRPr lang="zh-CN" altLang="en-US" sz="1800"/>
        </a:p>
      </dgm:t>
    </dgm:pt>
    <dgm:pt modelId="{73F5246A-C2E0-43DB-B791-D30AC035F303}" type="parTrans" cxnId="{0195FE97-5322-4E63-B518-9F83D662FD15}">
      <dgm:prSet/>
      <dgm:spPr/>
      <dgm:t>
        <a:bodyPr/>
        <a:lstStyle/>
        <a:p>
          <a:endParaRPr lang="zh-CN" altLang="en-US"/>
        </a:p>
      </dgm:t>
    </dgm:pt>
    <dgm:pt modelId="{61C93EC7-B028-4BF1-8B64-23B47F59B465}" type="sibTrans" cxnId="{0195FE97-5322-4E63-B518-9F83D662FD15}">
      <dgm:prSet/>
      <dgm:spPr/>
      <dgm:t>
        <a:bodyPr/>
        <a:lstStyle/>
        <a:p>
          <a:endParaRPr lang="zh-CN" altLang="en-US"/>
        </a:p>
      </dgm:t>
    </dgm:pt>
    <dgm:pt modelId="{9FE8463D-843D-4711-9528-D038659C6382}">
      <dgm:prSet phldrT="[文本]" custT="1"/>
      <dgm:spPr/>
      <dgm:t>
        <a:bodyPr/>
        <a:lstStyle/>
        <a:p>
          <a:r>
            <a:rPr lang="zh-CN" altLang="en-US" sz="1800" b="1"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政府公报</a:t>
          </a:r>
          <a:endParaRPr lang="zh-CN" altLang="en-US" sz="18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dgm:t>
    </dgm:pt>
    <dgm:pt modelId="{253A1AC1-AC31-47E4-8571-F11DAC897A6A}" type="parTrans" cxnId="{378231DF-08EF-441A-8AC1-FF673D740B9A}">
      <dgm:prSet/>
      <dgm:spPr/>
      <dgm:t>
        <a:bodyPr/>
        <a:lstStyle/>
        <a:p>
          <a:endParaRPr lang="zh-CN" altLang="en-US"/>
        </a:p>
      </dgm:t>
    </dgm:pt>
    <dgm:pt modelId="{0E65C005-0B54-4EB0-A79B-707C5A3340FC}" type="sibTrans" cxnId="{378231DF-08EF-441A-8AC1-FF673D740B9A}">
      <dgm:prSet/>
      <dgm:spPr/>
      <dgm:t>
        <a:bodyPr/>
        <a:lstStyle/>
        <a:p>
          <a:endParaRPr lang="zh-CN" altLang="en-US"/>
        </a:p>
      </dgm:t>
    </dgm:pt>
    <dgm:pt modelId="{A1EA2E1A-F485-4AAC-8739-2705C4531B92}">
      <dgm:prSet phldrT="[文本]" custT="1"/>
      <dgm:spPr/>
      <dgm:t>
        <a:bodyPr/>
        <a:lstStyle/>
        <a:p>
          <a:r>
            <a:rPr lang="zh-CN" altLang="en-US" sz="1800" b="1"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政府机构</a:t>
          </a:r>
          <a:endParaRPr lang="zh-CN" altLang="en-US" sz="18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dgm:t>
    </dgm:pt>
    <dgm:pt modelId="{3372BF41-3318-4B15-9671-A4FC07001453}" type="parTrans" cxnId="{4B160636-31CC-4CB7-93DE-7ADB1961C033}">
      <dgm:prSet/>
      <dgm:spPr/>
      <dgm:t>
        <a:bodyPr/>
        <a:lstStyle/>
        <a:p>
          <a:endParaRPr lang="zh-CN" altLang="en-US"/>
        </a:p>
      </dgm:t>
    </dgm:pt>
    <dgm:pt modelId="{6F149795-9B8B-4046-809A-AF5D9BA06A7A}" type="sibTrans" cxnId="{4B160636-31CC-4CB7-93DE-7ADB1961C033}">
      <dgm:prSet/>
      <dgm:spPr/>
      <dgm:t>
        <a:bodyPr/>
        <a:lstStyle/>
        <a:p>
          <a:endParaRPr lang="zh-CN" altLang="en-US"/>
        </a:p>
      </dgm:t>
    </dgm:pt>
    <dgm:pt modelId="{711CB5FB-7A17-4CEC-A2AB-471AB5D9C226}" type="pres">
      <dgm:prSet presAssocID="{B52A560F-828C-4664-BE68-E012637C88D7}" presName="Name0" presStyleCnt="0">
        <dgm:presLayoutVars>
          <dgm:chMax val="7"/>
          <dgm:chPref val="7"/>
          <dgm:dir/>
          <dgm:animLvl val="lvl"/>
        </dgm:presLayoutVars>
      </dgm:prSet>
      <dgm:spPr/>
      <dgm:t>
        <a:bodyPr/>
        <a:lstStyle/>
        <a:p>
          <a:endParaRPr lang="zh-CN" altLang="en-US"/>
        </a:p>
      </dgm:t>
    </dgm:pt>
    <dgm:pt modelId="{1075DF12-8F24-4854-AF99-30F903F5CFDA}" type="pres">
      <dgm:prSet presAssocID="{654AE621-2422-4BE7-8D6A-A0868DEEC97C}" presName="Accent1" presStyleCnt="0"/>
      <dgm:spPr/>
      <dgm:t>
        <a:bodyPr/>
        <a:lstStyle/>
        <a:p>
          <a:endParaRPr lang="zh-CN" altLang="en-US"/>
        </a:p>
      </dgm:t>
    </dgm:pt>
    <dgm:pt modelId="{F290E5DE-3176-4709-8820-DCEE0E8D7EB2}" type="pres">
      <dgm:prSet presAssocID="{654AE621-2422-4BE7-8D6A-A0868DEEC97C}" presName="Accent" presStyleLbl="node1" presStyleIdx="0" presStyleCnt="3"/>
      <dgm:spPr/>
      <dgm:t>
        <a:bodyPr/>
        <a:lstStyle/>
        <a:p>
          <a:endParaRPr lang="zh-CN" altLang="en-US"/>
        </a:p>
      </dgm:t>
    </dgm:pt>
    <dgm:pt modelId="{0BD808E5-2676-469D-9A53-22C34C512DA5}" type="pres">
      <dgm:prSet presAssocID="{654AE621-2422-4BE7-8D6A-A0868DEEC97C}" presName="Parent1" presStyleLbl="revTx" presStyleIdx="0" presStyleCnt="3">
        <dgm:presLayoutVars>
          <dgm:chMax val="1"/>
          <dgm:chPref val="1"/>
          <dgm:bulletEnabled val="1"/>
        </dgm:presLayoutVars>
      </dgm:prSet>
      <dgm:spPr/>
      <dgm:t>
        <a:bodyPr/>
        <a:lstStyle/>
        <a:p>
          <a:endParaRPr lang="zh-CN" altLang="en-US"/>
        </a:p>
      </dgm:t>
    </dgm:pt>
    <dgm:pt modelId="{F070B32F-9BF5-48B6-8E38-1AF99861AD2C}" type="pres">
      <dgm:prSet presAssocID="{9FE8463D-843D-4711-9528-D038659C6382}" presName="Accent2" presStyleCnt="0"/>
      <dgm:spPr/>
      <dgm:t>
        <a:bodyPr/>
        <a:lstStyle/>
        <a:p>
          <a:endParaRPr lang="zh-CN" altLang="en-US"/>
        </a:p>
      </dgm:t>
    </dgm:pt>
    <dgm:pt modelId="{E4FEA81A-F873-4108-9750-B12A117DD98A}" type="pres">
      <dgm:prSet presAssocID="{9FE8463D-843D-4711-9528-D038659C6382}" presName="Accent" presStyleLbl="node1" presStyleIdx="1" presStyleCnt="3"/>
      <dgm:spPr/>
      <dgm:t>
        <a:bodyPr/>
        <a:lstStyle/>
        <a:p>
          <a:endParaRPr lang="zh-CN" altLang="en-US"/>
        </a:p>
      </dgm:t>
    </dgm:pt>
    <dgm:pt modelId="{C7F17603-0D0F-4852-803F-038EEC5C1924}" type="pres">
      <dgm:prSet presAssocID="{9FE8463D-843D-4711-9528-D038659C6382}" presName="Parent2" presStyleLbl="revTx" presStyleIdx="1" presStyleCnt="3">
        <dgm:presLayoutVars>
          <dgm:chMax val="1"/>
          <dgm:chPref val="1"/>
          <dgm:bulletEnabled val="1"/>
        </dgm:presLayoutVars>
      </dgm:prSet>
      <dgm:spPr/>
      <dgm:t>
        <a:bodyPr/>
        <a:lstStyle/>
        <a:p>
          <a:endParaRPr lang="zh-CN" altLang="en-US"/>
        </a:p>
      </dgm:t>
    </dgm:pt>
    <dgm:pt modelId="{093A50F9-1E74-4958-9DF4-A27B7EAE4F3E}" type="pres">
      <dgm:prSet presAssocID="{A1EA2E1A-F485-4AAC-8739-2705C4531B92}" presName="Accent3" presStyleCnt="0"/>
      <dgm:spPr/>
      <dgm:t>
        <a:bodyPr/>
        <a:lstStyle/>
        <a:p>
          <a:endParaRPr lang="zh-CN" altLang="en-US"/>
        </a:p>
      </dgm:t>
    </dgm:pt>
    <dgm:pt modelId="{7C8C2EC9-D11D-4C66-811C-8F5354CA39D1}" type="pres">
      <dgm:prSet presAssocID="{A1EA2E1A-F485-4AAC-8739-2705C4531B92}" presName="Accent" presStyleLbl="node1" presStyleIdx="2" presStyleCnt="3"/>
      <dgm:spPr/>
      <dgm:t>
        <a:bodyPr/>
        <a:lstStyle/>
        <a:p>
          <a:endParaRPr lang="zh-CN" altLang="en-US"/>
        </a:p>
      </dgm:t>
    </dgm:pt>
    <dgm:pt modelId="{C40A1410-5EFC-4871-BB53-53F316F23EDA}" type="pres">
      <dgm:prSet presAssocID="{A1EA2E1A-F485-4AAC-8739-2705C4531B92}" presName="Parent3" presStyleLbl="revTx" presStyleIdx="2" presStyleCnt="3">
        <dgm:presLayoutVars>
          <dgm:chMax val="1"/>
          <dgm:chPref val="1"/>
          <dgm:bulletEnabled val="1"/>
        </dgm:presLayoutVars>
      </dgm:prSet>
      <dgm:spPr/>
      <dgm:t>
        <a:bodyPr/>
        <a:lstStyle/>
        <a:p>
          <a:endParaRPr lang="zh-CN" altLang="en-US"/>
        </a:p>
      </dgm:t>
    </dgm:pt>
  </dgm:ptLst>
  <dgm:cxnLst>
    <dgm:cxn modelId="{BC6AB19D-3594-493B-BDBC-930D0555DAAD}" type="presOf" srcId="{A1EA2E1A-F485-4AAC-8739-2705C4531B92}" destId="{C40A1410-5EFC-4871-BB53-53F316F23EDA}" srcOrd="0" destOrd="0" presId="urn:microsoft.com/office/officeart/2009/layout/CircleArrowProcess"/>
    <dgm:cxn modelId="{0195FE97-5322-4E63-B518-9F83D662FD15}" srcId="{B52A560F-828C-4664-BE68-E012637C88D7}" destId="{654AE621-2422-4BE7-8D6A-A0868DEEC97C}" srcOrd="0" destOrd="0" parTransId="{73F5246A-C2E0-43DB-B791-D30AC035F303}" sibTransId="{61C93EC7-B028-4BF1-8B64-23B47F59B465}"/>
    <dgm:cxn modelId="{554740C2-3733-4AC0-8BB7-C57991F03485}" type="presOf" srcId="{9FE8463D-843D-4711-9528-D038659C6382}" destId="{C7F17603-0D0F-4852-803F-038EEC5C1924}" srcOrd="0" destOrd="0" presId="urn:microsoft.com/office/officeart/2009/layout/CircleArrowProcess"/>
    <dgm:cxn modelId="{CE51AD1E-B8F7-419B-B551-DE4D73151F6C}" type="presOf" srcId="{654AE621-2422-4BE7-8D6A-A0868DEEC97C}" destId="{0BD808E5-2676-469D-9A53-22C34C512DA5}" srcOrd="0" destOrd="0" presId="urn:microsoft.com/office/officeart/2009/layout/CircleArrowProcess"/>
    <dgm:cxn modelId="{378231DF-08EF-441A-8AC1-FF673D740B9A}" srcId="{B52A560F-828C-4664-BE68-E012637C88D7}" destId="{9FE8463D-843D-4711-9528-D038659C6382}" srcOrd="1" destOrd="0" parTransId="{253A1AC1-AC31-47E4-8571-F11DAC897A6A}" sibTransId="{0E65C005-0B54-4EB0-A79B-707C5A3340FC}"/>
    <dgm:cxn modelId="{4898D73B-5C96-4D59-800F-1C99B4FE2AA3}" type="presOf" srcId="{B52A560F-828C-4664-BE68-E012637C88D7}" destId="{711CB5FB-7A17-4CEC-A2AB-471AB5D9C226}" srcOrd="0" destOrd="0" presId="urn:microsoft.com/office/officeart/2009/layout/CircleArrowProcess"/>
    <dgm:cxn modelId="{4B160636-31CC-4CB7-93DE-7ADB1961C033}" srcId="{B52A560F-828C-4664-BE68-E012637C88D7}" destId="{A1EA2E1A-F485-4AAC-8739-2705C4531B92}" srcOrd="2" destOrd="0" parTransId="{3372BF41-3318-4B15-9671-A4FC07001453}" sibTransId="{6F149795-9B8B-4046-809A-AF5D9BA06A7A}"/>
    <dgm:cxn modelId="{7EE21009-8149-4113-A927-58C785704BF7}" type="presParOf" srcId="{711CB5FB-7A17-4CEC-A2AB-471AB5D9C226}" destId="{1075DF12-8F24-4854-AF99-30F903F5CFDA}" srcOrd="0" destOrd="0" presId="urn:microsoft.com/office/officeart/2009/layout/CircleArrowProcess"/>
    <dgm:cxn modelId="{1D2EAF51-AD44-48C1-8425-FAC28EF48477}" type="presParOf" srcId="{1075DF12-8F24-4854-AF99-30F903F5CFDA}" destId="{F290E5DE-3176-4709-8820-DCEE0E8D7EB2}" srcOrd="0" destOrd="0" presId="urn:microsoft.com/office/officeart/2009/layout/CircleArrowProcess"/>
    <dgm:cxn modelId="{AA2AF304-454B-4DCF-B06C-BF82D7A00EDF}" type="presParOf" srcId="{711CB5FB-7A17-4CEC-A2AB-471AB5D9C226}" destId="{0BD808E5-2676-469D-9A53-22C34C512DA5}" srcOrd="1" destOrd="0" presId="urn:microsoft.com/office/officeart/2009/layout/CircleArrowProcess"/>
    <dgm:cxn modelId="{4837DD53-DCA4-4845-82E5-9DE34BF762EF}" type="presParOf" srcId="{711CB5FB-7A17-4CEC-A2AB-471AB5D9C226}" destId="{F070B32F-9BF5-48B6-8E38-1AF99861AD2C}" srcOrd="2" destOrd="0" presId="urn:microsoft.com/office/officeart/2009/layout/CircleArrowProcess"/>
    <dgm:cxn modelId="{020EFB7D-B0E3-4255-B81A-5D210C893F08}" type="presParOf" srcId="{F070B32F-9BF5-48B6-8E38-1AF99861AD2C}" destId="{E4FEA81A-F873-4108-9750-B12A117DD98A}" srcOrd="0" destOrd="0" presId="urn:microsoft.com/office/officeart/2009/layout/CircleArrowProcess"/>
    <dgm:cxn modelId="{225ECD79-D0CA-416D-B749-D059760A6F68}" type="presParOf" srcId="{711CB5FB-7A17-4CEC-A2AB-471AB5D9C226}" destId="{C7F17603-0D0F-4852-803F-038EEC5C1924}" srcOrd="3" destOrd="0" presId="urn:microsoft.com/office/officeart/2009/layout/CircleArrowProcess"/>
    <dgm:cxn modelId="{3D9C4414-08A2-41DC-9D2A-96A8AD2E1BC3}" type="presParOf" srcId="{711CB5FB-7A17-4CEC-A2AB-471AB5D9C226}" destId="{093A50F9-1E74-4958-9DF4-A27B7EAE4F3E}" srcOrd="4" destOrd="0" presId="urn:microsoft.com/office/officeart/2009/layout/CircleArrowProcess"/>
    <dgm:cxn modelId="{D8C610C5-B883-45D6-AA1F-FB5C82311214}" type="presParOf" srcId="{093A50F9-1E74-4958-9DF4-A27B7EAE4F3E}" destId="{7C8C2EC9-D11D-4C66-811C-8F5354CA39D1}" srcOrd="0" destOrd="0" presId="urn:microsoft.com/office/officeart/2009/layout/CircleArrowProcess"/>
    <dgm:cxn modelId="{655274BB-803D-4847-AAC8-A32210546572}" type="presParOf" srcId="{711CB5FB-7A17-4CEC-A2AB-471AB5D9C226}" destId="{C40A1410-5EFC-4871-BB53-53F316F23EDA}" srcOrd="5" destOrd="0" presId="urn:microsoft.com/office/officeart/2009/layout/CircleArrowProcess"/>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8D134E41-8549-4F50-9EC1-BE05C8370350}" type="doc">
      <dgm:prSet loTypeId="urn:microsoft.com/office/officeart/2008/layout/AlternatingHexagons" loCatId="list" qsTypeId="urn:microsoft.com/office/officeart/2005/8/quickstyle/simple1#1" qsCatId="simple" csTypeId="urn:microsoft.com/office/officeart/2005/8/colors/accent1_2#1" csCatId="accent1" phldr="1"/>
      <dgm:spPr/>
      <dgm:t>
        <a:bodyPr/>
        <a:lstStyle/>
        <a:p>
          <a:endParaRPr lang="zh-CN" altLang="en-US"/>
        </a:p>
      </dgm:t>
    </dgm:pt>
    <dgm:pt modelId="{E07E5AD3-4928-4B69-8524-28FA1071C0A2}">
      <dgm:prSet phldrT="[文本]"/>
      <dgm:spPr>
        <a:solidFill>
          <a:srgbClr val="E5F7B0"/>
        </a:solidFill>
        <a:ln>
          <a:noFill/>
        </a:ln>
      </dgm:spPr>
      <dgm:t>
        <a:bodyPr/>
        <a:lstStyle/>
        <a:p>
          <a:endParaRPr lang="zh-CN" altLang="en-US" dirty="0"/>
        </a:p>
      </dgm:t>
    </dgm:pt>
    <dgm:pt modelId="{91782D5F-F3AD-48DD-9467-8BD83BD5B99F}" type="parTrans" cxnId="{4391E427-197E-42B1-80BF-050D8B7D0A41}">
      <dgm:prSet/>
      <dgm:spPr/>
      <dgm:t>
        <a:bodyPr/>
        <a:lstStyle/>
        <a:p>
          <a:endParaRPr lang="zh-CN" altLang="en-US"/>
        </a:p>
      </dgm:t>
    </dgm:pt>
    <dgm:pt modelId="{DACFF7B5-0914-4858-8E91-48974FA259A2}" type="sibTrans" cxnId="{4391E427-197E-42B1-80BF-050D8B7D0A41}">
      <dgm:prSet/>
      <dgm:spPr>
        <a:blipFill dpi="0" rotWithShape="0">
          <a:blip xmlns:r="http://schemas.openxmlformats.org/officeDocument/2006/relationships" r:embed="rId1" cstate="print">
            <a:extLst>
              <a:ext uri="{28A0092B-C50C-407E-A947-70E740481C1C}">
                <a14:useLocalDpi xmlns:a14="http://schemas.microsoft.com/office/drawing/2010/main" xmlns="" val="0"/>
              </a:ext>
            </a:extLst>
          </a:blip>
          <a:srcRect/>
          <a:stretch>
            <a:fillRect/>
          </a:stretch>
        </a:blipFill>
      </dgm:spPr>
      <dgm:t>
        <a:bodyPr/>
        <a:lstStyle/>
        <a:p>
          <a:endParaRPr lang="zh-CN" altLang="en-US" dirty="0"/>
        </a:p>
      </dgm:t>
    </dgm:pt>
    <dgm:pt modelId="{8ED5895E-E04E-4A08-855E-1791FFC6E5CF}">
      <dgm:prSet phldrT="[文本]"/>
      <dgm:spPr>
        <a:blipFill dpi="0" rotWithShape="0">
          <a:blip xmlns:r="http://schemas.openxmlformats.org/officeDocument/2006/relationships" r:embed="rId2" cstate="print">
            <a:extLst>
              <a:ext uri="{28A0092B-C50C-407E-A947-70E740481C1C}">
                <a14:useLocalDpi xmlns:a14="http://schemas.microsoft.com/office/drawing/2010/main" xmlns="" val="0"/>
              </a:ext>
            </a:extLst>
          </a:blip>
          <a:srcRect/>
          <a:stretch>
            <a:fillRect/>
          </a:stretch>
        </a:blipFill>
      </dgm:spPr>
      <dgm:t>
        <a:bodyPr/>
        <a:lstStyle/>
        <a:p>
          <a:endParaRPr lang="zh-CN" altLang="en-US" dirty="0"/>
        </a:p>
      </dgm:t>
    </dgm:pt>
    <dgm:pt modelId="{EA031C88-E7F1-4F0C-9827-A8FF5ACF9A24}" type="parTrans" cxnId="{351A130B-6C6A-47D4-8B51-B6EFAA829B17}">
      <dgm:prSet/>
      <dgm:spPr/>
      <dgm:t>
        <a:bodyPr/>
        <a:lstStyle/>
        <a:p>
          <a:endParaRPr lang="zh-CN" altLang="en-US"/>
        </a:p>
      </dgm:t>
    </dgm:pt>
    <dgm:pt modelId="{3FE257E4-A86C-4086-977D-583248D46116}" type="sibTrans" cxnId="{351A130B-6C6A-47D4-8B51-B6EFAA829B17}">
      <dgm:prSet/>
      <dgm:spPr>
        <a:solidFill>
          <a:srgbClr val="D2F278"/>
        </a:solidFill>
        <a:ln>
          <a:noFill/>
        </a:ln>
      </dgm:spPr>
      <dgm:t>
        <a:bodyPr/>
        <a:lstStyle/>
        <a:p>
          <a:endParaRPr lang="zh-CN" altLang="en-US"/>
        </a:p>
      </dgm:t>
    </dgm:pt>
    <dgm:pt modelId="{4ADAE3A0-592D-41B4-BCD0-F9C6A46766FE}">
      <dgm:prSet phldrT="[文本]"/>
      <dgm:spPr>
        <a:blipFill dpi="0" rotWithShape="0">
          <a:blip xmlns:r="http://schemas.openxmlformats.org/officeDocument/2006/relationships" r:embed="rId3" cstate="print">
            <a:extLst>
              <a:ext uri="{28A0092B-C50C-407E-A947-70E740481C1C}">
                <a14:useLocalDpi xmlns:a14="http://schemas.microsoft.com/office/drawing/2010/main" xmlns="" val="0"/>
              </a:ext>
            </a:extLst>
          </a:blip>
          <a:srcRect/>
          <a:stretch>
            <a:fillRect/>
          </a:stretch>
        </a:blipFill>
      </dgm:spPr>
      <dgm:t>
        <a:bodyPr/>
        <a:lstStyle/>
        <a:p>
          <a:endParaRPr lang="zh-CN" altLang="en-US" dirty="0"/>
        </a:p>
      </dgm:t>
    </dgm:pt>
    <dgm:pt modelId="{63EDEB48-3B35-41D9-ADEB-25C8CA8F5690}" type="parTrans" cxnId="{011FB73A-659D-495D-AA6A-C5015C354028}">
      <dgm:prSet/>
      <dgm:spPr/>
      <dgm:t>
        <a:bodyPr/>
        <a:lstStyle/>
        <a:p>
          <a:endParaRPr lang="zh-CN" altLang="en-US"/>
        </a:p>
      </dgm:t>
    </dgm:pt>
    <dgm:pt modelId="{D80F03F9-2C99-4611-B143-0B8DD281B80F}" type="sibTrans" cxnId="{011FB73A-659D-495D-AA6A-C5015C354028}">
      <dgm:prSet/>
      <dgm:spPr>
        <a:solidFill>
          <a:srgbClr val="00B0F0"/>
        </a:solidFill>
      </dgm:spPr>
      <dgm:t>
        <a:bodyPr/>
        <a:lstStyle/>
        <a:p>
          <a:endParaRPr lang="zh-CN" altLang="en-US"/>
        </a:p>
      </dgm:t>
    </dgm:pt>
    <dgm:pt modelId="{E716A712-1870-4D5D-8B6A-B7FCE4D54B1D}">
      <dgm:prSet phldrT="[文本]"/>
      <dgm:spPr>
        <a:solidFill>
          <a:srgbClr val="AAE600"/>
        </a:solidFill>
      </dgm:spPr>
      <dgm:t>
        <a:bodyPr/>
        <a:lstStyle/>
        <a:p>
          <a:endParaRPr lang="zh-CN" altLang="en-US" dirty="0"/>
        </a:p>
      </dgm:t>
    </dgm:pt>
    <dgm:pt modelId="{75A0D77D-AEAD-449D-BFBF-C9A5EAAD41AB}" type="sibTrans" cxnId="{5E841A6E-3021-4D57-8244-3B7126513489}">
      <dgm:prSet/>
      <dgm:spPr>
        <a:solidFill>
          <a:srgbClr val="92D050"/>
        </a:solidFill>
        <a:ln>
          <a:noFill/>
        </a:ln>
      </dgm:spPr>
      <dgm:t>
        <a:bodyPr/>
        <a:lstStyle/>
        <a:p>
          <a:endParaRPr lang="zh-CN" altLang="en-US"/>
        </a:p>
      </dgm:t>
    </dgm:pt>
    <dgm:pt modelId="{7BF08149-B276-4D9F-BE1F-3A9398D4EC3A}" type="parTrans" cxnId="{5E841A6E-3021-4D57-8244-3B7126513489}">
      <dgm:prSet/>
      <dgm:spPr/>
      <dgm:t>
        <a:bodyPr/>
        <a:lstStyle/>
        <a:p>
          <a:endParaRPr lang="zh-CN" altLang="en-US"/>
        </a:p>
      </dgm:t>
    </dgm:pt>
    <dgm:pt modelId="{23E54922-D657-4135-84FB-8515B48AD171}" type="pres">
      <dgm:prSet presAssocID="{8D134E41-8549-4F50-9EC1-BE05C8370350}" presName="Name0" presStyleCnt="0">
        <dgm:presLayoutVars>
          <dgm:chMax/>
          <dgm:chPref/>
          <dgm:dir/>
          <dgm:animLvl val="lvl"/>
        </dgm:presLayoutVars>
      </dgm:prSet>
      <dgm:spPr/>
      <dgm:t>
        <a:bodyPr/>
        <a:lstStyle/>
        <a:p>
          <a:endParaRPr lang="zh-CN" altLang="en-US"/>
        </a:p>
      </dgm:t>
    </dgm:pt>
    <dgm:pt modelId="{30D71ADD-D342-4BAE-B5AF-9DCC5AA2EF37}" type="pres">
      <dgm:prSet presAssocID="{E07E5AD3-4928-4B69-8524-28FA1071C0A2}" presName="composite" presStyleCnt="0"/>
      <dgm:spPr/>
    </dgm:pt>
    <dgm:pt modelId="{82DD85B4-9631-4A68-836E-B6D24400C24E}" type="pres">
      <dgm:prSet presAssocID="{E07E5AD3-4928-4B69-8524-28FA1071C0A2}" presName="Parent1" presStyleLbl="node1" presStyleIdx="0" presStyleCnt="8">
        <dgm:presLayoutVars>
          <dgm:chMax val="1"/>
          <dgm:chPref val="1"/>
          <dgm:bulletEnabled val="1"/>
        </dgm:presLayoutVars>
      </dgm:prSet>
      <dgm:spPr/>
      <dgm:t>
        <a:bodyPr/>
        <a:lstStyle/>
        <a:p>
          <a:endParaRPr lang="zh-CN" altLang="en-US"/>
        </a:p>
      </dgm:t>
    </dgm:pt>
    <dgm:pt modelId="{A41197D1-574A-4296-BA45-D938CED9A084}" type="pres">
      <dgm:prSet presAssocID="{E07E5AD3-4928-4B69-8524-28FA1071C0A2}" presName="Childtext1" presStyleLbl="revTx" presStyleIdx="0" presStyleCnt="4">
        <dgm:presLayoutVars>
          <dgm:chMax val="0"/>
          <dgm:chPref val="0"/>
          <dgm:bulletEnabled val="1"/>
        </dgm:presLayoutVars>
      </dgm:prSet>
      <dgm:spPr/>
      <dgm:t>
        <a:bodyPr/>
        <a:lstStyle/>
        <a:p>
          <a:endParaRPr lang="zh-CN" altLang="en-US"/>
        </a:p>
      </dgm:t>
    </dgm:pt>
    <dgm:pt modelId="{F969CEE0-65B8-49DF-A092-8BBAF0BC6157}" type="pres">
      <dgm:prSet presAssocID="{E07E5AD3-4928-4B69-8524-28FA1071C0A2}" presName="BalanceSpacing" presStyleCnt="0"/>
      <dgm:spPr/>
    </dgm:pt>
    <dgm:pt modelId="{E1D2DB71-B66B-4532-96AD-C092FD1BB76F}" type="pres">
      <dgm:prSet presAssocID="{E07E5AD3-4928-4B69-8524-28FA1071C0A2}" presName="BalanceSpacing1" presStyleCnt="0"/>
      <dgm:spPr/>
    </dgm:pt>
    <dgm:pt modelId="{D02AEE1D-C521-416A-98F9-DCC54E0FFF82}" type="pres">
      <dgm:prSet presAssocID="{DACFF7B5-0914-4858-8E91-48974FA259A2}" presName="Accent1Text" presStyleLbl="node1" presStyleIdx="1" presStyleCnt="8"/>
      <dgm:spPr/>
      <dgm:t>
        <a:bodyPr/>
        <a:lstStyle/>
        <a:p>
          <a:endParaRPr lang="zh-CN" altLang="en-US"/>
        </a:p>
      </dgm:t>
    </dgm:pt>
    <dgm:pt modelId="{14EA1A6A-8A60-4322-B62D-A3A412D34EE3}" type="pres">
      <dgm:prSet presAssocID="{DACFF7B5-0914-4858-8E91-48974FA259A2}" presName="spaceBetweenRectangles" presStyleCnt="0"/>
      <dgm:spPr/>
    </dgm:pt>
    <dgm:pt modelId="{0139E0FF-0D26-45A5-9EEA-33E55F9F7A3C}" type="pres">
      <dgm:prSet presAssocID="{8ED5895E-E04E-4A08-855E-1791FFC6E5CF}" presName="composite" presStyleCnt="0"/>
      <dgm:spPr/>
    </dgm:pt>
    <dgm:pt modelId="{FD234DF5-29AB-4610-B925-1F73E4A0FE83}" type="pres">
      <dgm:prSet presAssocID="{8ED5895E-E04E-4A08-855E-1791FFC6E5CF}" presName="Parent1" presStyleLbl="node1" presStyleIdx="2" presStyleCnt="8">
        <dgm:presLayoutVars>
          <dgm:chMax val="1"/>
          <dgm:chPref val="1"/>
          <dgm:bulletEnabled val="1"/>
        </dgm:presLayoutVars>
      </dgm:prSet>
      <dgm:spPr/>
      <dgm:t>
        <a:bodyPr/>
        <a:lstStyle/>
        <a:p>
          <a:endParaRPr lang="zh-CN" altLang="en-US"/>
        </a:p>
      </dgm:t>
    </dgm:pt>
    <dgm:pt modelId="{DA2F0CC6-7B29-4CAC-B110-2B19C61D22E3}" type="pres">
      <dgm:prSet presAssocID="{8ED5895E-E04E-4A08-855E-1791FFC6E5CF}" presName="Childtext1" presStyleLbl="revTx" presStyleIdx="1" presStyleCnt="4">
        <dgm:presLayoutVars>
          <dgm:chMax val="0"/>
          <dgm:chPref val="0"/>
          <dgm:bulletEnabled val="1"/>
        </dgm:presLayoutVars>
      </dgm:prSet>
      <dgm:spPr/>
      <dgm:t>
        <a:bodyPr/>
        <a:lstStyle/>
        <a:p>
          <a:endParaRPr lang="zh-CN" altLang="en-US"/>
        </a:p>
      </dgm:t>
    </dgm:pt>
    <dgm:pt modelId="{82375DB8-C437-43EC-88F5-5872F17D9CB8}" type="pres">
      <dgm:prSet presAssocID="{8ED5895E-E04E-4A08-855E-1791FFC6E5CF}" presName="BalanceSpacing" presStyleCnt="0"/>
      <dgm:spPr/>
    </dgm:pt>
    <dgm:pt modelId="{5E04C412-CFAD-4DA3-89C5-74BB92B4D67C}" type="pres">
      <dgm:prSet presAssocID="{8ED5895E-E04E-4A08-855E-1791FFC6E5CF}" presName="BalanceSpacing1" presStyleCnt="0"/>
      <dgm:spPr/>
    </dgm:pt>
    <dgm:pt modelId="{D2308AC0-C238-41A7-9318-E48F3060A5F5}" type="pres">
      <dgm:prSet presAssocID="{3FE257E4-A86C-4086-977D-583248D46116}" presName="Accent1Text" presStyleLbl="node1" presStyleIdx="3" presStyleCnt="8"/>
      <dgm:spPr/>
      <dgm:t>
        <a:bodyPr/>
        <a:lstStyle/>
        <a:p>
          <a:endParaRPr lang="zh-CN" altLang="en-US"/>
        </a:p>
      </dgm:t>
    </dgm:pt>
    <dgm:pt modelId="{686C7184-528F-4CFC-8FD6-CA725F7B564D}" type="pres">
      <dgm:prSet presAssocID="{3FE257E4-A86C-4086-977D-583248D46116}" presName="spaceBetweenRectangles" presStyleCnt="0"/>
      <dgm:spPr/>
    </dgm:pt>
    <dgm:pt modelId="{70382561-C7D7-4ACF-A409-E91985BC1EAA}" type="pres">
      <dgm:prSet presAssocID="{E716A712-1870-4D5D-8B6A-B7FCE4D54B1D}" presName="composite" presStyleCnt="0"/>
      <dgm:spPr/>
    </dgm:pt>
    <dgm:pt modelId="{9F0EF142-646D-4FE2-9F62-A0BC868DB13C}" type="pres">
      <dgm:prSet presAssocID="{E716A712-1870-4D5D-8B6A-B7FCE4D54B1D}" presName="Parent1" presStyleLbl="node1" presStyleIdx="4" presStyleCnt="8">
        <dgm:presLayoutVars>
          <dgm:chMax val="1"/>
          <dgm:chPref val="1"/>
          <dgm:bulletEnabled val="1"/>
        </dgm:presLayoutVars>
      </dgm:prSet>
      <dgm:spPr/>
      <dgm:t>
        <a:bodyPr/>
        <a:lstStyle/>
        <a:p>
          <a:endParaRPr lang="zh-CN" altLang="en-US"/>
        </a:p>
      </dgm:t>
    </dgm:pt>
    <dgm:pt modelId="{56DA7DFB-6ED6-42CA-9E47-B0A65E4EB2D2}" type="pres">
      <dgm:prSet presAssocID="{E716A712-1870-4D5D-8B6A-B7FCE4D54B1D}" presName="Childtext1" presStyleLbl="revTx" presStyleIdx="2" presStyleCnt="4">
        <dgm:presLayoutVars>
          <dgm:chMax val="0"/>
          <dgm:chPref val="0"/>
          <dgm:bulletEnabled val="1"/>
        </dgm:presLayoutVars>
      </dgm:prSet>
      <dgm:spPr/>
    </dgm:pt>
    <dgm:pt modelId="{2412F487-6F63-4864-BA58-649DAB75EAC7}" type="pres">
      <dgm:prSet presAssocID="{E716A712-1870-4D5D-8B6A-B7FCE4D54B1D}" presName="BalanceSpacing" presStyleCnt="0"/>
      <dgm:spPr/>
    </dgm:pt>
    <dgm:pt modelId="{4283E978-3D8C-4F49-A3B6-43A1BB5B1F06}" type="pres">
      <dgm:prSet presAssocID="{E716A712-1870-4D5D-8B6A-B7FCE4D54B1D}" presName="BalanceSpacing1" presStyleCnt="0"/>
      <dgm:spPr/>
    </dgm:pt>
    <dgm:pt modelId="{621C1174-F4E3-4EED-8BFD-262F507E78E3}" type="pres">
      <dgm:prSet presAssocID="{75A0D77D-AEAD-449D-BFBF-C9A5EAAD41AB}" presName="Accent1Text" presStyleLbl="node1" presStyleIdx="5" presStyleCnt="8"/>
      <dgm:spPr/>
      <dgm:t>
        <a:bodyPr/>
        <a:lstStyle/>
        <a:p>
          <a:endParaRPr lang="zh-CN" altLang="en-US"/>
        </a:p>
      </dgm:t>
    </dgm:pt>
    <dgm:pt modelId="{C0D1180B-537B-4417-9A63-12A348D33D9A}" type="pres">
      <dgm:prSet presAssocID="{75A0D77D-AEAD-449D-BFBF-C9A5EAAD41AB}" presName="spaceBetweenRectangles" presStyleCnt="0"/>
      <dgm:spPr/>
    </dgm:pt>
    <dgm:pt modelId="{CF70B017-EEFB-46CF-885C-4D9353FCBF47}" type="pres">
      <dgm:prSet presAssocID="{4ADAE3A0-592D-41B4-BCD0-F9C6A46766FE}" presName="composite" presStyleCnt="0"/>
      <dgm:spPr/>
    </dgm:pt>
    <dgm:pt modelId="{331AA604-DCA8-4EE9-830D-A8E4F36CE897}" type="pres">
      <dgm:prSet presAssocID="{4ADAE3A0-592D-41B4-BCD0-F9C6A46766FE}" presName="Parent1" presStyleLbl="node1" presStyleIdx="6" presStyleCnt="8">
        <dgm:presLayoutVars>
          <dgm:chMax val="1"/>
          <dgm:chPref val="1"/>
          <dgm:bulletEnabled val="1"/>
        </dgm:presLayoutVars>
      </dgm:prSet>
      <dgm:spPr/>
      <dgm:t>
        <a:bodyPr/>
        <a:lstStyle/>
        <a:p>
          <a:endParaRPr lang="zh-CN" altLang="en-US"/>
        </a:p>
      </dgm:t>
    </dgm:pt>
    <dgm:pt modelId="{FD18D26F-99D5-44B0-8964-835C4F0D2FA4}" type="pres">
      <dgm:prSet presAssocID="{4ADAE3A0-592D-41B4-BCD0-F9C6A46766FE}" presName="Childtext1" presStyleLbl="revTx" presStyleIdx="3" presStyleCnt="4">
        <dgm:presLayoutVars>
          <dgm:chMax val="0"/>
          <dgm:chPref val="0"/>
          <dgm:bulletEnabled val="1"/>
        </dgm:presLayoutVars>
      </dgm:prSet>
      <dgm:spPr/>
    </dgm:pt>
    <dgm:pt modelId="{1280391E-2D01-4DF2-854F-B9582A72F39A}" type="pres">
      <dgm:prSet presAssocID="{4ADAE3A0-592D-41B4-BCD0-F9C6A46766FE}" presName="BalanceSpacing" presStyleCnt="0"/>
      <dgm:spPr/>
    </dgm:pt>
    <dgm:pt modelId="{F0C667D0-D535-4BA3-A8C0-36BCD2630086}" type="pres">
      <dgm:prSet presAssocID="{4ADAE3A0-592D-41B4-BCD0-F9C6A46766FE}" presName="BalanceSpacing1" presStyleCnt="0"/>
      <dgm:spPr/>
    </dgm:pt>
    <dgm:pt modelId="{97FD4840-B9AA-4FE2-A961-EE203C7DDA4A}" type="pres">
      <dgm:prSet presAssocID="{D80F03F9-2C99-4611-B143-0B8DD281B80F}" presName="Accent1Text" presStyleLbl="node1" presStyleIdx="7" presStyleCnt="8"/>
      <dgm:spPr/>
      <dgm:t>
        <a:bodyPr/>
        <a:lstStyle/>
        <a:p>
          <a:endParaRPr lang="zh-CN" altLang="en-US"/>
        </a:p>
      </dgm:t>
    </dgm:pt>
  </dgm:ptLst>
  <dgm:cxnLst>
    <dgm:cxn modelId="{351A130B-6C6A-47D4-8B51-B6EFAA829B17}" srcId="{8D134E41-8549-4F50-9EC1-BE05C8370350}" destId="{8ED5895E-E04E-4A08-855E-1791FFC6E5CF}" srcOrd="1" destOrd="0" parTransId="{EA031C88-E7F1-4F0C-9827-A8FF5ACF9A24}" sibTransId="{3FE257E4-A86C-4086-977D-583248D46116}"/>
    <dgm:cxn modelId="{011FB73A-659D-495D-AA6A-C5015C354028}" srcId="{8D134E41-8549-4F50-9EC1-BE05C8370350}" destId="{4ADAE3A0-592D-41B4-BCD0-F9C6A46766FE}" srcOrd="3" destOrd="0" parTransId="{63EDEB48-3B35-41D9-ADEB-25C8CA8F5690}" sibTransId="{D80F03F9-2C99-4611-B143-0B8DD281B80F}"/>
    <dgm:cxn modelId="{BBF99912-8404-4AEB-8B39-1DEF46559EAA}" type="presOf" srcId="{D80F03F9-2C99-4611-B143-0B8DD281B80F}" destId="{97FD4840-B9AA-4FE2-A961-EE203C7DDA4A}" srcOrd="0" destOrd="0" presId="urn:microsoft.com/office/officeart/2008/layout/AlternatingHexagons"/>
    <dgm:cxn modelId="{000DD898-8FFA-4431-8B17-CBDC5761E6A6}" type="presOf" srcId="{8D134E41-8549-4F50-9EC1-BE05C8370350}" destId="{23E54922-D657-4135-84FB-8515B48AD171}" srcOrd="0" destOrd="0" presId="urn:microsoft.com/office/officeart/2008/layout/AlternatingHexagons"/>
    <dgm:cxn modelId="{D9F5F9DB-562E-4F4A-898E-2A9D367CAA74}" type="presOf" srcId="{E07E5AD3-4928-4B69-8524-28FA1071C0A2}" destId="{82DD85B4-9631-4A68-836E-B6D24400C24E}" srcOrd="0" destOrd="0" presId="urn:microsoft.com/office/officeart/2008/layout/AlternatingHexagons"/>
    <dgm:cxn modelId="{83AD267A-BC00-4853-8B06-38BF895796D7}" type="presOf" srcId="{4ADAE3A0-592D-41B4-BCD0-F9C6A46766FE}" destId="{331AA604-DCA8-4EE9-830D-A8E4F36CE897}" srcOrd="0" destOrd="0" presId="urn:microsoft.com/office/officeart/2008/layout/AlternatingHexagons"/>
    <dgm:cxn modelId="{4391E427-197E-42B1-80BF-050D8B7D0A41}" srcId="{8D134E41-8549-4F50-9EC1-BE05C8370350}" destId="{E07E5AD3-4928-4B69-8524-28FA1071C0A2}" srcOrd="0" destOrd="0" parTransId="{91782D5F-F3AD-48DD-9467-8BD83BD5B99F}" sibTransId="{DACFF7B5-0914-4858-8E91-48974FA259A2}"/>
    <dgm:cxn modelId="{9DE32700-B05F-4931-B271-1D50D4498F3E}" type="presOf" srcId="{3FE257E4-A86C-4086-977D-583248D46116}" destId="{D2308AC0-C238-41A7-9318-E48F3060A5F5}" srcOrd="0" destOrd="0" presId="urn:microsoft.com/office/officeart/2008/layout/AlternatingHexagons"/>
    <dgm:cxn modelId="{B2E1DB26-97A4-41C4-A9BE-3B325E751A3E}" type="presOf" srcId="{75A0D77D-AEAD-449D-BFBF-C9A5EAAD41AB}" destId="{621C1174-F4E3-4EED-8BFD-262F507E78E3}" srcOrd="0" destOrd="0" presId="urn:microsoft.com/office/officeart/2008/layout/AlternatingHexagons"/>
    <dgm:cxn modelId="{5E841A6E-3021-4D57-8244-3B7126513489}" srcId="{8D134E41-8549-4F50-9EC1-BE05C8370350}" destId="{E716A712-1870-4D5D-8B6A-B7FCE4D54B1D}" srcOrd="2" destOrd="0" parTransId="{7BF08149-B276-4D9F-BE1F-3A9398D4EC3A}" sibTransId="{75A0D77D-AEAD-449D-BFBF-C9A5EAAD41AB}"/>
    <dgm:cxn modelId="{5094E3FB-01B2-498B-9562-DAB0B05165C8}" type="presOf" srcId="{8ED5895E-E04E-4A08-855E-1791FFC6E5CF}" destId="{FD234DF5-29AB-4610-B925-1F73E4A0FE83}" srcOrd="0" destOrd="0" presId="urn:microsoft.com/office/officeart/2008/layout/AlternatingHexagons"/>
    <dgm:cxn modelId="{2CCD85FC-9FF8-4156-9D8C-8259B1028914}" type="presOf" srcId="{E716A712-1870-4D5D-8B6A-B7FCE4D54B1D}" destId="{9F0EF142-646D-4FE2-9F62-A0BC868DB13C}" srcOrd="0" destOrd="0" presId="urn:microsoft.com/office/officeart/2008/layout/AlternatingHexagons"/>
    <dgm:cxn modelId="{DBB43D8E-BB7A-4A42-99A3-285F00BD44ED}" type="presOf" srcId="{DACFF7B5-0914-4858-8E91-48974FA259A2}" destId="{D02AEE1D-C521-416A-98F9-DCC54E0FFF82}" srcOrd="0" destOrd="0" presId="urn:microsoft.com/office/officeart/2008/layout/AlternatingHexagons"/>
    <dgm:cxn modelId="{B5AEEB58-D3BA-4FF2-95EA-17D7DAC7837E}" type="presParOf" srcId="{23E54922-D657-4135-84FB-8515B48AD171}" destId="{30D71ADD-D342-4BAE-B5AF-9DCC5AA2EF37}" srcOrd="0" destOrd="0" presId="urn:microsoft.com/office/officeart/2008/layout/AlternatingHexagons"/>
    <dgm:cxn modelId="{7DEE2B2F-90B3-49BD-9436-7C26C1EF5C1A}" type="presParOf" srcId="{30D71ADD-D342-4BAE-B5AF-9DCC5AA2EF37}" destId="{82DD85B4-9631-4A68-836E-B6D24400C24E}" srcOrd="0" destOrd="0" presId="urn:microsoft.com/office/officeart/2008/layout/AlternatingHexagons"/>
    <dgm:cxn modelId="{E52C6A9F-AAF5-4F71-863A-399E36435581}" type="presParOf" srcId="{30D71ADD-D342-4BAE-B5AF-9DCC5AA2EF37}" destId="{A41197D1-574A-4296-BA45-D938CED9A084}" srcOrd="1" destOrd="0" presId="urn:microsoft.com/office/officeart/2008/layout/AlternatingHexagons"/>
    <dgm:cxn modelId="{CED7D18F-E81F-4819-B1F7-943F3000F688}" type="presParOf" srcId="{30D71ADD-D342-4BAE-B5AF-9DCC5AA2EF37}" destId="{F969CEE0-65B8-49DF-A092-8BBAF0BC6157}" srcOrd="2" destOrd="0" presId="urn:microsoft.com/office/officeart/2008/layout/AlternatingHexagons"/>
    <dgm:cxn modelId="{11D77961-BD19-4B4D-A431-2FEEEAA4C767}" type="presParOf" srcId="{30D71ADD-D342-4BAE-B5AF-9DCC5AA2EF37}" destId="{E1D2DB71-B66B-4532-96AD-C092FD1BB76F}" srcOrd="3" destOrd="0" presId="urn:microsoft.com/office/officeart/2008/layout/AlternatingHexagons"/>
    <dgm:cxn modelId="{C2641F68-BC4E-45CF-A0EA-F4F71599F9CA}" type="presParOf" srcId="{30D71ADD-D342-4BAE-B5AF-9DCC5AA2EF37}" destId="{D02AEE1D-C521-416A-98F9-DCC54E0FFF82}" srcOrd="4" destOrd="0" presId="urn:microsoft.com/office/officeart/2008/layout/AlternatingHexagons"/>
    <dgm:cxn modelId="{018DD9C1-6782-4402-8702-75CD0612622E}" type="presParOf" srcId="{23E54922-D657-4135-84FB-8515B48AD171}" destId="{14EA1A6A-8A60-4322-B62D-A3A412D34EE3}" srcOrd="1" destOrd="0" presId="urn:microsoft.com/office/officeart/2008/layout/AlternatingHexagons"/>
    <dgm:cxn modelId="{D082062E-2D7B-4933-B9CA-1D0BE137EC0E}" type="presParOf" srcId="{23E54922-D657-4135-84FB-8515B48AD171}" destId="{0139E0FF-0D26-45A5-9EEA-33E55F9F7A3C}" srcOrd="2" destOrd="0" presId="urn:microsoft.com/office/officeart/2008/layout/AlternatingHexagons"/>
    <dgm:cxn modelId="{9C7901AF-1414-4557-B876-B339BEA3A41A}" type="presParOf" srcId="{0139E0FF-0D26-45A5-9EEA-33E55F9F7A3C}" destId="{FD234DF5-29AB-4610-B925-1F73E4A0FE83}" srcOrd="0" destOrd="0" presId="urn:microsoft.com/office/officeart/2008/layout/AlternatingHexagons"/>
    <dgm:cxn modelId="{9BB6DD92-BC4F-4456-A1CC-CAFF51EF388A}" type="presParOf" srcId="{0139E0FF-0D26-45A5-9EEA-33E55F9F7A3C}" destId="{DA2F0CC6-7B29-4CAC-B110-2B19C61D22E3}" srcOrd="1" destOrd="0" presId="urn:microsoft.com/office/officeart/2008/layout/AlternatingHexagons"/>
    <dgm:cxn modelId="{57BD4321-281D-4EA2-BFCE-CF86FDA403E2}" type="presParOf" srcId="{0139E0FF-0D26-45A5-9EEA-33E55F9F7A3C}" destId="{82375DB8-C437-43EC-88F5-5872F17D9CB8}" srcOrd="2" destOrd="0" presId="urn:microsoft.com/office/officeart/2008/layout/AlternatingHexagons"/>
    <dgm:cxn modelId="{293FEE87-D1BE-4F32-9AE4-BA83B4070EE3}" type="presParOf" srcId="{0139E0FF-0D26-45A5-9EEA-33E55F9F7A3C}" destId="{5E04C412-CFAD-4DA3-89C5-74BB92B4D67C}" srcOrd="3" destOrd="0" presId="urn:microsoft.com/office/officeart/2008/layout/AlternatingHexagons"/>
    <dgm:cxn modelId="{EDBB08D0-D790-43BD-BB48-0A4E1BB20F4D}" type="presParOf" srcId="{0139E0FF-0D26-45A5-9EEA-33E55F9F7A3C}" destId="{D2308AC0-C238-41A7-9318-E48F3060A5F5}" srcOrd="4" destOrd="0" presId="urn:microsoft.com/office/officeart/2008/layout/AlternatingHexagons"/>
    <dgm:cxn modelId="{491032AF-D3B1-4C40-ACCD-929E0B916CFF}" type="presParOf" srcId="{23E54922-D657-4135-84FB-8515B48AD171}" destId="{686C7184-528F-4CFC-8FD6-CA725F7B564D}" srcOrd="3" destOrd="0" presId="urn:microsoft.com/office/officeart/2008/layout/AlternatingHexagons"/>
    <dgm:cxn modelId="{1CB9C328-28F3-417F-8367-C8E67DCBDA29}" type="presParOf" srcId="{23E54922-D657-4135-84FB-8515B48AD171}" destId="{70382561-C7D7-4ACF-A409-E91985BC1EAA}" srcOrd="4" destOrd="0" presId="urn:microsoft.com/office/officeart/2008/layout/AlternatingHexagons"/>
    <dgm:cxn modelId="{6F4A0700-AFC8-408A-8475-91C594223BCD}" type="presParOf" srcId="{70382561-C7D7-4ACF-A409-E91985BC1EAA}" destId="{9F0EF142-646D-4FE2-9F62-A0BC868DB13C}" srcOrd="0" destOrd="0" presId="urn:microsoft.com/office/officeart/2008/layout/AlternatingHexagons"/>
    <dgm:cxn modelId="{48363CD4-BBDD-4543-867E-C4A9A6A7AFB9}" type="presParOf" srcId="{70382561-C7D7-4ACF-A409-E91985BC1EAA}" destId="{56DA7DFB-6ED6-42CA-9E47-B0A65E4EB2D2}" srcOrd="1" destOrd="0" presId="urn:microsoft.com/office/officeart/2008/layout/AlternatingHexagons"/>
    <dgm:cxn modelId="{5C11FB69-CD5C-4F0F-9218-8096D85967C2}" type="presParOf" srcId="{70382561-C7D7-4ACF-A409-E91985BC1EAA}" destId="{2412F487-6F63-4864-BA58-649DAB75EAC7}" srcOrd="2" destOrd="0" presId="urn:microsoft.com/office/officeart/2008/layout/AlternatingHexagons"/>
    <dgm:cxn modelId="{0B49A881-328F-4BB2-BAF8-19D5DEF3D7A0}" type="presParOf" srcId="{70382561-C7D7-4ACF-A409-E91985BC1EAA}" destId="{4283E978-3D8C-4F49-A3B6-43A1BB5B1F06}" srcOrd="3" destOrd="0" presId="urn:microsoft.com/office/officeart/2008/layout/AlternatingHexagons"/>
    <dgm:cxn modelId="{7B806C21-3AC4-4E6C-A145-635BEAB4829D}" type="presParOf" srcId="{70382561-C7D7-4ACF-A409-E91985BC1EAA}" destId="{621C1174-F4E3-4EED-8BFD-262F507E78E3}" srcOrd="4" destOrd="0" presId="urn:microsoft.com/office/officeart/2008/layout/AlternatingHexagons"/>
    <dgm:cxn modelId="{928EC7D0-8D47-4A0F-A7F6-BBAF6F46CA71}" type="presParOf" srcId="{23E54922-D657-4135-84FB-8515B48AD171}" destId="{C0D1180B-537B-4417-9A63-12A348D33D9A}" srcOrd="5" destOrd="0" presId="urn:microsoft.com/office/officeart/2008/layout/AlternatingHexagons"/>
    <dgm:cxn modelId="{1E259EBF-B30D-40C9-8B9A-B5A73261E3CA}" type="presParOf" srcId="{23E54922-D657-4135-84FB-8515B48AD171}" destId="{CF70B017-EEFB-46CF-885C-4D9353FCBF47}" srcOrd="6" destOrd="0" presId="urn:microsoft.com/office/officeart/2008/layout/AlternatingHexagons"/>
    <dgm:cxn modelId="{483B0746-4511-48F6-BE25-E72B99FEDF76}" type="presParOf" srcId="{CF70B017-EEFB-46CF-885C-4D9353FCBF47}" destId="{331AA604-DCA8-4EE9-830D-A8E4F36CE897}" srcOrd="0" destOrd="0" presId="urn:microsoft.com/office/officeart/2008/layout/AlternatingHexagons"/>
    <dgm:cxn modelId="{5E681BCD-6141-4CF0-A03E-51881241825B}" type="presParOf" srcId="{CF70B017-EEFB-46CF-885C-4D9353FCBF47}" destId="{FD18D26F-99D5-44B0-8964-835C4F0D2FA4}" srcOrd="1" destOrd="0" presId="urn:microsoft.com/office/officeart/2008/layout/AlternatingHexagons"/>
    <dgm:cxn modelId="{A324AA28-0C52-473D-AD2F-D38DB0FEE964}" type="presParOf" srcId="{CF70B017-EEFB-46CF-885C-4D9353FCBF47}" destId="{1280391E-2D01-4DF2-854F-B9582A72F39A}" srcOrd="2" destOrd="0" presId="urn:microsoft.com/office/officeart/2008/layout/AlternatingHexagons"/>
    <dgm:cxn modelId="{BD830F7B-95ED-4CBD-B3C0-80868A5ADD74}" type="presParOf" srcId="{CF70B017-EEFB-46CF-885C-4D9353FCBF47}" destId="{F0C667D0-D535-4BA3-A8C0-36BCD2630086}" srcOrd="3" destOrd="0" presId="urn:microsoft.com/office/officeart/2008/layout/AlternatingHexagons"/>
    <dgm:cxn modelId="{B9382BEA-8975-4116-82CE-2DDA12885BC4}" type="presParOf" srcId="{CF70B017-EEFB-46CF-885C-4D9353FCBF47}" destId="{97FD4840-B9AA-4FE2-A961-EE203C7DDA4A}" srcOrd="4" destOrd="0" presId="urn:microsoft.com/office/officeart/2008/layout/AlternatingHexagons"/>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2B05567-CA50-428D-9184-53F8687CDEC4}" type="doc">
      <dgm:prSet loTypeId="urn:microsoft.com/office/officeart/2005/8/layout/arrow6" loCatId="process" qsTypeId="urn:microsoft.com/office/officeart/2005/8/quickstyle/3d9" qsCatId="3D" csTypeId="urn:microsoft.com/office/officeart/2005/8/colors/accent4_2" csCatId="accent4" phldr="1"/>
      <dgm:spPr/>
      <dgm:t>
        <a:bodyPr/>
        <a:lstStyle/>
        <a:p>
          <a:endParaRPr lang="zh-CN" altLang="en-US"/>
        </a:p>
      </dgm:t>
    </dgm:pt>
    <dgm:pt modelId="{8254E13F-B78C-4D4B-9015-E1C88983D5F7}">
      <dgm:prSet phldrT="[文本]" custT="1"/>
      <dgm:spPr/>
      <dgm:t>
        <a:bodyPr/>
        <a:lstStyle/>
        <a:p>
          <a:r>
            <a:rPr lang="zh-CN" altLang="en-US" sz="1800" b="1" smtClean="0">
              <a:latin typeface="微软雅黑" panose="020B0503020204020204" pitchFamily="34" charset="-122"/>
              <a:ea typeface="微软雅黑" panose="020B0503020204020204" pitchFamily="34" charset="-122"/>
            </a:rPr>
            <a:t>数据改造</a:t>
          </a:r>
          <a:endParaRPr lang="zh-CN" altLang="en-US" sz="1800" b="1">
            <a:latin typeface="微软雅黑" panose="020B0503020204020204" pitchFamily="34" charset="-122"/>
            <a:ea typeface="微软雅黑" panose="020B0503020204020204" pitchFamily="34" charset="-122"/>
          </a:endParaRPr>
        </a:p>
      </dgm:t>
    </dgm:pt>
    <dgm:pt modelId="{3A29A69C-B4D6-459B-9AC2-0CDF32F625F0}" type="parTrans" cxnId="{7E8AE8C0-6B48-404F-B10D-5FC6FB763C0C}">
      <dgm:prSet/>
      <dgm:spPr/>
      <dgm:t>
        <a:bodyPr/>
        <a:lstStyle/>
        <a:p>
          <a:endParaRPr lang="zh-CN" altLang="en-US"/>
        </a:p>
      </dgm:t>
    </dgm:pt>
    <dgm:pt modelId="{AFC13FEB-8E9C-43FC-AB53-364328C63E76}" type="sibTrans" cxnId="{7E8AE8C0-6B48-404F-B10D-5FC6FB763C0C}">
      <dgm:prSet/>
      <dgm:spPr/>
      <dgm:t>
        <a:bodyPr/>
        <a:lstStyle/>
        <a:p>
          <a:endParaRPr lang="zh-CN" altLang="en-US"/>
        </a:p>
      </dgm:t>
    </dgm:pt>
    <dgm:pt modelId="{F9202915-23AF-4D29-B396-A027BDA3FC0D}">
      <dgm:prSet phldrT="[文本]" custT="1"/>
      <dgm:spPr/>
      <dgm:t>
        <a:bodyPr/>
        <a:lstStyle/>
        <a:p>
          <a:r>
            <a:rPr lang="zh-CN" altLang="en-US" sz="1800" b="1" smtClean="0">
              <a:latin typeface="微软雅黑" panose="020B0503020204020204" pitchFamily="34" charset="-122"/>
              <a:ea typeface="微软雅黑" panose="020B0503020204020204" pitchFamily="34" charset="-122"/>
            </a:rPr>
            <a:t>数据发布</a:t>
          </a:r>
          <a:endParaRPr lang="zh-CN" altLang="en-US" sz="1800" b="1">
            <a:latin typeface="微软雅黑" panose="020B0503020204020204" pitchFamily="34" charset="-122"/>
            <a:ea typeface="微软雅黑" panose="020B0503020204020204" pitchFamily="34" charset="-122"/>
          </a:endParaRPr>
        </a:p>
      </dgm:t>
    </dgm:pt>
    <dgm:pt modelId="{59612E26-9843-4F9D-988F-A58B6006DCBF}" type="parTrans" cxnId="{8C55DF1E-4843-4792-B3BD-0B6EB7819FF4}">
      <dgm:prSet/>
      <dgm:spPr/>
      <dgm:t>
        <a:bodyPr/>
        <a:lstStyle/>
        <a:p>
          <a:endParaRPr lang="zh-CN" altLang="en-US"/>
        </a:p>
      </dgm:t>
    </dgm:pt>
    <dgm:pt modelId="{1A509317-7352-4B70-BC58-0DE2AC676CCA}" type="sibTrans" cxnId="{8C55DF1E-4843-4792-B3BD-0B6EB7819FF4}">
      <dgm:prSet/>
      <dgm:spPr/>
      <dgm:t>
        <a:bodyPr/>
        <a:lstStyle/>
        <a:p>
          <a:endParaRPr lang="zh-CN" altLang="en-US"/>
        </a:p>
      </dgm:t>
    </dgm:pt>
    <dgm:pt modelId="{2D53D2FB-C4BC-4858-ADE4-6FBCBA56EB53}" type="pres">
      <dgm:prSet presAssocID="{62B05567-CA50-428D-9184-53F8687CDEC4}" presName="compositeShape" presStyleCnt="0">
        <dgm:presLayoutVars>
          <dgm:chMax val="2"/>
          <dgm:dir/>
          <dgm:resizeHandles val="exact"/>
        </dgm:presLayoutVars>
      </dgm:prSet>
      <dgm:spPr/>
      <dgm:t>
        <a:bodyPr/>
        <a:lstStyle/>
        <a:p>
          <a:endParaRPr lang="zh-CN" altLang="en-US"/>
        </a:p>
      </dgm:t>
    </dgm:pt>
    <dgm:pt modelId="{47FBB527-D0AF-4906-9213-AB02E46413D2}" type="pres">
      <dgm:prSet presAssocID="{62B05567-CA50-428D-9184-53F8687CDEC4}" presName="ribbon" presStyleLbl="node1" presStyleIdx="0" presStyleCnt="1" custLinFactNeighborX="45455" custLinFactNeighborY="-5315"/>
      <dgm:spPr/>
    </dgm:pt>
    <dgm:pt modelId="{72188A5E-A075-4DDC-B307-000AB9A37BC3}" type="pres">
      <dgm:prSet presAssocID="{62B05567-CA50-428D-9184-53F8687CDEC4}" presName="leftArrowText" presStyleLbl="node1" presStyleIdx="0" presStyleCnt="1" custScaleX="124793">
        <dgm:presLayoutVars>
          <dgm:chMax val="0"/>
          <dgm:bulletEnabled val="1"/>
        </dgm:presLayoutVars>
      </dgm:prSet>
      <dgm:spPr/>
      <dgm:t>
        <a:bodyPr/>
        <a:lstStyle/>
        <a:p>
          <a:endParaRPr lang="zh-CN" altLang="en-US"/>
        </a:p>
      </dgm:t>
    </dgm:pt>
    <dgm:pt modelId="{B93F72BC-7452-47AF-91B6-BE4099F1F3B8}" type="pres">
      <dgm:prSet presAssocID="{62B05567-CA50-428D-9184-53F8687CDEC4}" presName="rightArrowText" presStyleLbl="node1" presStyleIdx="0" presStyleCnt="1" custScaleX="124793">
        <dgm:presLayoutVars>
          <dgm:chMax val="0"/>
          <dgm:bulletEnabled val="1"/>
        </dgm:presLayoutVars>
      </dgm:prSet>
      <dgm:spPr/>
      <dgm:t>
        <a:bodyPr/>
        <a:lstStyle/>
        <a:p>
          <a:endParaRPr lang="zh-CN" altLang="en-US"/>
        </a:p>
      </dgm:t>
    </dgm:pt>
  </dgm:ptLst>
  <dgm:cxnLst>
    <dgm:cxn modelId="{8C55DF1E-4843-4792-B3BD-0B6EB7819FF4}" srcId="{62B05567-CA50-428D-9184-53F8687CDEC4}" destId="{F9202915-23AF-4D29-B396-A027BDA3FC0D}" srcOrd="1" destOrd="0" parTransId="{59612E26-9843-4F9D-988F-A58B6006DCBF}" sibTransId="{1A509317-7352-4B70-BC58-0DE2AC676CCA}"/>
    <dgm:cxn modelId="{72D7CF46-C612-4B5C-B749-2EF6B857E7AD}" type="presOf" srcId="{62B05567-CA50-428D-9184-53F8687CDEC4}" destId="{2D53D2FB-C4BC-4858-ADE4-6FBCBA56EB53}" srcOrd="0" destOrd="0" presId="urn:microsoft.com/office/officeart/2005/8/layout/arrow6"/>
    <dgm:cxn modelId="{EB2B9DFD-2AD5-4C0E-8D2F-6235EEF83698}" type="presOf" srcId="{8254E13F-B78C-4D4B-9015-E1C88983D5F7}" destId="{72188A5E-A075-4DDC-B307-000AB9A37BC3}" srcOrd="0" destOrd="0" presId="urn:microsoft.com/office/officeart/2005/8/layout/arrow6"/>
    <dgm:cxn modelId="{7E8AE8C0-6B48-404F-B10D-5FC6FB763C0C}" srcId="{62B05567-CA50-428D-9184-53F8687CDEC4}" destId="{8254E13F-B78C-4D4B-9015-E1C88983D5F7}" srcOrd="0" destOrd="0" parTransId="{3A29A69C-B4D6-459B-9AC2-0CDF32F625F0}" sibTransId="{AFC13FEB-8E9C-43FC-AB53-364328C63E76}"/>
    <dgm:cxn modelId="{74AB0B1A-A0A1-43E5-A963-FA930C2A9208}" type="presOf" srcId="{F9202915-23AF-4D29-B396-A027BDA3FC0D}" destId="{B93F72BC-7452-47AF-91B6-BE4099F1F3B8}" srcOrd="0" destOrd="0" presId="urn:microsoft.com/office/officeart/2005/8/layout/arrow6"/>
    <dgm:cxn modelId="{0655FA1F-D76E-41B7-A192-3489390F6768}" type="presParOf" srcId="{2D53D2FB-C4BC-4858-ADE4-6FBCBA56EB53}" destId="{47FBB527-D0AF-4906-9213-AB02E46413D2}" srcOrd="0" destOrd="0" presId="urn:microsoft.com/office/officeart/2005/8/layout/arrow6"/>
    <dgm:cxn modelId="{5B4C6213-F16A-4532-8618-58AA240F52A4}" type="presParOf" srcId="{2D53D2FB-C4BC-4858-ADE4-6FBCBA56EB53}" destId="{72188A5E-A075-4DDC-B307-000AB9A37BC3}" srcOrd="1" destOrd="0" presId="urn:microsoft.com/office/officeart/2005/8/layout/arrow6"/>
    <dgm:cxn modelId="{C3B0027F-6EB9-4F6C-BFD8-00E09F82FFE6}" type="presParOf" srcId="{2D53D2FB-C4BC-4858-ADE4-6FBCBA56EB53}" destId="{B93F72BC-7452-47AF-91B6-BE4099F1F3B8}" srcOrd="2" destOrd="0" presId="urn:microsoft.com/office/officeart/2005/8/layout/arrow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4AA88F3-B3FB-4257-8076-5EF8F15AF12E}" type="doc">
      <dgm:prSet loTypeId="urn:microsoft.com/office/officeart/2009/layout/CircleArrowProcess" loCatId="process" qsTypeId="urn:microsoft.com/office/officeart/2005/8/quickstyle/3d3" qsCatId="3D" csTypeId="urn:microsoft.com/office/officeart/2005/8/colors/accent1_4" csCatId="accent1" phldr="1"/>
      <dgm:spPr/>
      <dgm:t>
        <a:bodyPr/>
        <a:lstStyle/>
        <a:p>
          <a:endParaRPr lang="zh-CN" altLang="en-US"/>
        </a:p>
      </dgm:t>
    </dgm:pt>
    <dgm:pt modelId="{29C3760E-350E-4C10-966F-1BD324A2AD30}" type="pres">
      <dgm:prSet presAssocID="{B4AA88F3-B3FB-4257-8076-5EF8F15AF12E}" presName="Name0" presStyleCnt="0">
        <dgm:presLayoutVars>
          <dgm:chMax val="7"/>
          <dgm:chPref val="7"/>
          <dgm:dir/>
          <dgm:animLvl val="lvl"/>
        </dgm:presLayoutVars>
      </dgm:prSet>
      <dgm:spPr/>
      <dgm:t>
        <a:bodyPr/>
        <a:lstStyle/>
        <a:p>
          <a:endParaRPr lang="zh-CN" altLang="en-US"/>
        </a:p>
      </dgm:t>
    </dgm:pt>
  </dgm:ptLst>
  <dgm:cxnLst>
    <dgm:cxn modelId="{44BBD40D-AF6E-403B-BA7C-B21DE13D3FC4}" type="presOf" srcId="{B4AA88F3-B3FB-4257-8076-5EF8F15AF12E}" destId="{29C3760E-350E-4C10-966F-1BD324A2AD30}" srcOrd="0" destOrd="0" presId="urn:microsoft.com/office/officeart/2009/layout/CircleArrowProcess"/>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E3C6B7-419A-4ECE-A065-FBC3513D6ED8}" type="doc">
      <dgm:prSet loTypeId="urn:microsoft.com/office/officeart/2005/8/layout/radial3" loCatId="cycle" qsTypeId="urn:microsoft.com/office/officeart/2005/8/quickstyle/3d6" qsCatId="3D" csTypeId="urn:microsoft.com/office/officeart/2005/8/colors/accent4_2" csCatId="accent4" phldr="1"/>
      <dgm:spPr/>
      <dgm:t>
        <a:bodyPr/>
        <a:lstStyle/>
        <a:p>
          <a:endParaRPr lang="zh-CN" altLang="en-US"/>
        </a:p>
      </dgm:t>
    </dgm:pt>
    <dgm:pt modelId="{0F72E5ED-2E9A-4193-9C9E-2FF1D56E5C6A}">
      <dgm:prSet phldrT="[文本]" custT="1"/>
      <dgm:spPr/>
      <dgm:t>
        <a:bodyPr/>
        <a:lstStyle/>
        <a:p>
          <a:r>
            <a:rPr lang="zh-CN" altLang="en-US" sz="3200" b="1" smtClean="0">
              <a:latin typeface="微软雅黑" panose="020B0503020204020204" pitchFamily="34" charset="-122"/>
              <a:ea typeface="微软雅黑" panose="020B0503020204020204" pitchFamily="34" charset="-122"/>
            </a:rPr>
            <a:t>数据改造</a:t>
          </a:r>
          <a:endParaRPr lang="zh-CN" altLang="en-US" sz="3200" b="1">
            <a:latin typeface="微软雅黑" panose="020B0503020204020204" pitchFamily="34" charset="-122"/>
            <a:ea typeface="微软雅黑" panose="020B0503020204020204" pitchFamily="34" charset="-122"/>
          </a:endParaRPr>
        </a:p>
      </dgm:t>
    </dgm:pt>
    <dgm:pt modelId="{2E5EA705-D272-4C87-9EFF-71A70848B4A2}" type="parTrans" cxnId="{A457E310-97DF-4704-8C9C-0B784C5A066A}">
      <dgm:prSet/>
      <dgm:spPr/>
      <dgm:t>
        <a:bodyPr/>
        <a:lstStyle/>
        <a:p>
          <a:endParaRPr lang="zh-CN" altLang="en-US"/>
        </a:p>
      </dgm:t>
    </dgm:pt>
    <dgm:pt modelId="{99B0F331-BAAC-4277-B19A-3D904EF094C2}" type="sibTrans" cxnId="{A457E310-97DF-4704-8C9C-0B784C5A066A}">
      <dgm:prSet/>
      <dgm:spPr/>
      <dgm:t>
        <a:bodyPr/>
        <a:lstStyle/>
        <a:p>
          <a:endParaRPr lang="zh-CN" altLang="en-US"/>
        </a:p>
      </dgm:t>
    </dgm:pt>
    <dgm:pt modelId="{5F7EAF44-7635-487C-9954-680624A42374}">
      <dgm:prSet phldrT="[文本]" custT="1"/>
      <dgm:spPr/>
      <dgm:t>
        <a:bodyPr/>
        <a:lstStyle/>
        <a:p>
          <a:pPr>
            <a:lnSpc>
              <a:spcPts val="1800"/>
            </a:lnSpc>
          </a:pPr>
          <a:r>
            <a:rPr lang="zh-CN" altLang="en-US" sz="1800" b="1" smtClean="0">
              <a:latin typeface="微软雅黑" panose="020B0503020204020204" pitchFamily="34" charset="-122"/>
              <a:ea typeface="微软雅黑" panose="020B0503020204020204" pitchFamily="34" charset="-122"/>
            </a:rPr>
            <a:t>制定</a:t>
          </a:r>
          <a:endParaRPr lang="en-US" altLang="zh-CN" sz="1800" b="1" smtClean="0">
            <a:latin typeface="微软雅黑" panose="020B0503020204020204" pitchFamily="34" charset="-122"/>
            <a:ea typeface="微软雅黑" panose="020B0503020204020204" pitchFamily="34" charset="-122"/>
          </a:endParaRPr>
        </a:p>
        <a:p>
          <a:pPr>
            <a:lnSpc>
              <a:spcPts val="1800"/>
            </a:lnSpc>
          </a:pPr>
          <a:r>
            <a:rPr lang="zh-CN" altLang="en-US" sz="1800" b="1" smtClean="0">
              <a:latin typeface="微软雅黑" panose="020B0503020204020204" pitchFamily="34" charset="-122"/>
              <a:ea typeface="微软雅黑" panose="020B0503020204020204" pitchFamily="34" charset="-122"/>
            </a:rPr>
            <a:t>规则</a:t>
          </a:r>
          <a:endParaRPr lang="zh-CN" altLang="en-US" sz="1800" b="1">
            <a:latin typeface="微软雅黑" panose="020B0503020204020204" pitchFamily="34" charset="-122"/>
            <a:ea typeface="微软雅黑" panose="020B0503020204020204" pitchFamily="34" charset="-122"/>
          </a:endParaRPr>
        </a:p>
      </dgm:t>
    </dgm:pt>
    <dgm:pt modelId="{883B2B14-3E2A-4E09-A116-FE2AB789854A}" type="parTrans" cxnId="{4EF329AC-FB30-400C-8A5F-9466404C6D51}">
      <dgm:prSet/>
      <dgm:spPr/>
      <dgm:t>
        <a:bodyPr/>
        <a:lstStyle/>
        <a:p>
          <a:endParaRPr lang="zh-CN" altLang="en-US"/>
        </a:p>
      </dgm:t>
    </dgm:pt>
    <dgm:pt modelId="{B097C426-5C4E-448B-8717-DC7E096CE15B}" type="sibTrans" cxnId="{4EF329AC-FB30-400C-8A5F-9466404C6D51}">
      <dgm:prSet/>
      <dgm:spPr/>
      <dgm:t>
        <a:bodyPr/>
        <a:lstStyle/>
        <a:p>
          <a:endParaRPr lang="zh-CN" altLang="en-US"/>
        </a:p>
      </dgm:t>
    </dgm:pt>
    <dgm:pt modelId="{A433882B-1EE4-4773-BC06-B1AD65C2BDCA}">
      <dgm:prSet phldrT="[文本]" custT="1"/>
      <dgm:spPr/>
      <dgm:t>
        <a:bodyPr/>
        <a:lstStyle/>
        <a:p>
          <a:pPr>
            <a:lnSpc>
              <a:spcPts val="1800"/>
            </a:lnSpc>
          </a:pPr>
          <a:r>
            <a:rPr lang="zh-CN" altLang="en-US" sz="1800" b="1" smtClean="0">
              <a:latin typeface="微软雅黑" panose="020B0503020204020204" pitchFamily="34" charset="-122"/>
              <a:ea typeface="微软雅黑" panose="020B0503020204020204" pitchFamily="34" charset="-122"/>
            </a:rPr>
            <a:t>数据</a:t>
          </a:r>
          <a:endParaRPr lang="en-US" altLang="zh-CN" sz="1800" b="1" smtClean="0">
            <a:latin typeface="微软雅黑" panose="020B0503020204020204" pitchFamily="34" charset="-122"/>
            <a:ea typeface="微软雅黑" panose="020B0503020204020204" pitchFamily="34" charset="-122"/>
          </a:endParaRPr>
        </a:p>
        <a:p>
          <a:pPr>
            <a:lnSpc>
              <a:spcPts val="1800"/>
            </a:lnSpc>
          </a:pPr>
          <a:r>
            <a:rPr lang="zh-CN" altLang="en-US" sz="1800" b="1" smtClean="0">
              <a:latin typeface="微软雅黑" panose="020B0503020204020204" pitchFamily="34" charset="-122"/>
              <a:ea typeface="微软雅黑" panose="020B0503020204020204" pitchFamily="34" charset="-122"/>
            </a:rPr>
            <a:t>加工</a:t>
          </a:r>
          <a:endParaRPr lang="zh-CN" altLang="en-US" sz="1800" b="1">
            <a:latin typeface="微软雅黑" panose="020B0503020204020204" pitchFamily="34" charset="-122"/>
            <a:ea typeface="微软雅黑" panose="020B0503020204020204" pitchFamily="34" charset="-122"/>
          </a:endParaRPr>
        </a:p>
      </dgm:t>
    </dgm:pt>
    <dgm:pt modelId="{748EF2B6-39AA-4042-A1EE-0B6439DC2E8F}" type="parTrans" cxnId="{C724B25F-BD9D-424E-980E-763555147B2E}">
      <dgm:prSet/>
      <dgm:spPr/>
      <dgm:t>
        <a:bodyPr/>
        <a:lstStyle/>
        <a:p>
          <a:endParaRPr lang="zh-CN" altLang="en-US"/>
        </a:p>
      </dgm:t>
    </dgm:pt>
    <dgm:pt modelId="{B53C8551-B959-4F57-9967-125DB8047A49}" type="sibTrans" cxnId="{C724B25F-BD9D-424E-980E-763555147B2E}">
      <dgm:prSet/>
      <dgm:spPr/>
      <dgm:t>
        <a:bodyPr/>
        <a:lstStyle/>
        <a:p>
          <a:endParaRPr lang="zh-CN" altLang="en-US"/>
        </a:p>
      </dgm:t>
    </dgm:pt>
    <dgm:pt modelId="{BBFD0DA2-4326-4625-96B0-2DDC91385859}">
      <dgm:prSet phldrT="[文本]" custT="1"/>
      <dgm:spPr/>
      <dgm:t>
        <a:bodyPr/>
        <a:lstStyle/>
        <a:p>
          <a:pPr>
            <a:lnSpc>
              <a:spcPts val="1800"/>
            </a:lnSpc>
          </a:pPr>
          <a:r>
            <a:rPr lang="zh-CN" altLang="en-US" sz="1800" b="1" smtClean="0">
              <a:latin typeface="微软雅黑" panose="020B0503020204020204" pitchFamily="34" charset="-122"/>
              <a:ea typeface="微软雅黑" panose="020B0503020204020204" pitchFamily="34" charset="-122"/>
            </a:rPr>
            <a:t>数据</a:t>
          </a:r>
          <a:endParaRPr lang="en-US" altLang="zh-CN" sz="1800" b="1" smtClean="0">
            <a:latin typeface="微软雅黑" panose="020B0503020204020204" pitchFamily="34" charset="-122"/>
            <a:ea typeface="微软雅黑" panose="020B0503020204020204" pitchFamily="34" charset="-122"/>
          </a:endParaRPr>
        </a:p>
        <a:p>
          <a:pPr>
            <a:lnSpc>
              <a:spcPts val="1800"/>
            </a:lnSpc>
          </a:pPr>
          <a:r>
            <a:rPr lang="zh-CN" altLang="en-US" sz="1800" b="1" smtClean="0">
              <a:latin typeface="微软雅黑" panose="020B0503020204020204" pitchFamily="34" charset="-122"/>
              <a:ea typeface="微软雅黑" panose="020B0503020204020204" pitchFamily="34" charset="-122"/>
            </a:rPr>
            <a:t>管理</a:t>
          </a:r>
          <a:endParaRPr lang="zh-CN" altLang="en-US" sz="1800" b="1">
            <a:latin typeface="微软雅黑" panose="020B0503020204020204" pitchFamily="34" charset="-122"/>
            <a:ea typeface="微软雅黑" panose="020B0503020204020204" pitchFamily="34" charset="-122"/>
          </a:endParaRPr>
        </a:p>
      </dgm:t>
    </dgm:pt>
    <dgm:pt modelId="{4B8A7018-FF95-433D-8AAD-1444099F1772}" type="parTrans" cxnId="{DF50140F-9470-4421-AE32-4F160648CF01}">
      <dgm:prSet/>
      <dgm:spPr/>
      <dgm:t>
        <a:bodyPr/>
        <a:lstStyle/>
        <a:p>
          <a:endParaRPr lang="zh-CN" altLang="en-US"/>
        </a:p>
      </dgm:t>
    </dgm:pt>
    <dgm:pt modelId="{81173E20-4F82-45C8-B78C-D847881134C3}" type="sibTrans" cxnId="{DF50140F-9470-4421-AE32-4F160648CF01}">
      <dgm:prSet/>
      <dgm:spPr/>
      <dgm:t>
        <a:bodyPr/>
        <a:lstStyle/>
        <a:p>
          <a:endParaRPr lang="zh-CN" altLang="en-US"/>
        </a:p>
      </dgm:t>
    </dgm:pt>
    <dgm:pt modelId="{1FFE6958-DF57-450C-8500-84D800366132}" type="pres">
      <dgm:prSet presAssocID="{22E3C6B7-419A-4ECE-A065-FBC3513D6ED8}" presName="composite" presStyleCnt="0">
        <dgm:presLayoutVars>
          <dgm:chMax val="1"/>
          <dgm:dir/>
          <dgm:resizeHandles val="exact"/>
        </dgm:presLayoutVars>
      </dgm:prSet>
      <dgm:spPr/>
      <dgm:t>
        <a:bodyPr/>
        <a:lstStyle/>
        <a:p>
          <a:endParaRPr lang="zh-CN" altLang="en-US"/>
        </a:p>
      </dgm:t>
    </dgm:pt>
    <dgm:pt modelId="{E37502A0-2D1B-46E7-9574-5F9C1C29796C}" type="pres">
      <dgm:prSet presAssocID="{22E3C6B7-419A-4ECE-A065-FBC3513D6ED8}" presName="radial" presStyleCnt="0">
        <dgm:presLayoutVars>
          <dgm:animLvl val="ctr"/>
        </dgm:presLayoutVars>
      </dgm:prSet>
      <dgm:spPr/>
    </dgm:pt>
    <dgm:pt modelId="{1A5FA888-E379-4400-AC0F-8B67FAD5152B}" type="pres">
      <dgm:prSet presAssocID="{0F72E5ED-2E9A-4193-9C9E-2FF1D56E5C6A}" presName="centerShape" presStyleLbl="vennNode1" presStyleIdx="0" presStyleCnt="4" custLinFactNeighborX="5583" custLinFactNeighborY="949"/>
      <dgm:spPr/>
      <dgm:t>
        <a:bodyPr/>
        <a:lstStyle/>
        <a:p>
          <a:endParaRPr lang="zh-CN" altLang="en-US"/>
        </a:p>
      </dgm:t>
    </dgm:pt>
    <dgm:pt modelId="{6D8228EE-C3E4-403E-9A97-CDCA52E492A8}" type="pres">
      <dgm:prSet presAssocID="{5F7EAF44-7635-487C-9954-680624A42374}" presName="node" presStyleLbl="vennNode1" presStyleIdx="1" presStyleCnt="4">
        <dgm:presLayoutVars>
          <dgm:bulletEnabled val="1"/>
        </dgm:presLayoutVars>
      </dgm:prSet>
      <dgm:spPr/>
      <dgm:t>
        <a:bodyPr/>
        <a:lstStyle/>
        <a:p>
          <a:endParaRPr lang="zh-CN" altLang="en-US"/>
        </a:p>
      </dgm:t>
    </dgm:pt>
    <dgm:pt modelId="{4CFF70B4-A723-4769-8C78-07E88D9FBE5C}" type="pres">
      <dgm:prSet presAssocID="{A433882B-1EE4-4773-BC06-B1AD65C2BDCA}" presName="node" presStyleLbl="vennNode1" presStyleIdx="2" presStyleCnt="4">
        <dgm:presLayoutVars>
          <dgm:bulletEnabled val="1"/>
        </dgm:presLayoutVars>
      </dgm:prSet>
      <dgm:spPr/>
      <dgm:t>
        <a:bodyPr/>
        <a:lstStyle/>
        <a:p>
          <a:endParaRPr lang="zh-CN" altLang="en-US"/>
        </a:p>
      </dgm:t>
    </dgm:pt>
    <dgm:pt modelId="{B3A8D0BB-98E4-43F1-A9B3-221498A86A48}" type="pres">
      <dgm:prSet presAssocID="{BBFD0DA2-4326-4625-96B0-2DDC91385859}" presName="node" presStyleLbl="vennNode1" presStyleIdx="3" presStyleCnt="4">
        <dgm:presLayoutVars>
          <dgm:bulletEnabled val="1"/>
        </dgm:presLayoutVars>
      </dgm:prSet>
      <dgm:spPr/>
      <dgm:t>
        <a:bodyPr/>
        <a:lstStyle/>
        <a:p>
          <a:endParaRPr lang="zh-CN" altLang="en-US"/>
        </a:p>
      </dgm:t>
    </dgm:pt>
  </dgm:ptLst>
  <dgm:cxnLst>
    <dgm:cxn modelId="{D268252E-F5B5-45DF-B844-0718D84874C0}" type="presOf" srcId="{22E3C6B7-419A-4ECE-A065-FBC3513D6ED8}" destId="{1FFE6958-DF57-450C-8500-84D800366132}" srcOrd="0" destOrd="0" presId="urn:microsoft.com/office/officeart/2005/8/layout/radial3"/>
    <dgm:cxn modelId="{C724B25F-BD9D-424E-980E-763555147B2E}" srcId="{0F72E5ED-2E9A-4193-9C9E-2FF1D56E5C6A}" destId="{A433882B-1EE4-4773-BC06-B1AD65C2BDCA}" srcOrd="1" destOrd="0" parTransId="{748EF2B6-39AA-4042-A1EE-0B6439DC2E8F}" sibTransId="{B53C8551-B959-4F57-9967-125DB8047A49}"/>
    <dgm:cxn modelId="{F8E0E8E8-EE08-47FF-AC7D-CB33364F5DCC}" type="presOf" srcId="{5F7EAF44-7635-487C-9954-680624A42374}" destId="{6D8228EE-C3E4-403E-9A97-CDCA52E492A8}" srcOrd="0" destOrd="0" presId="urn:microsoft.com/office/officeart/2005/8/layout/radial3"/>
    <dgm:cxn modelId="{C69A1ABC-EC92-4020-9523-C9BD46AB2AFA}" type="presOf" srcId="{0F72E5ED-2E9A-4193-9C9E-2FF1D56E5C6A}" destId="{1A5FA888-E379-4400-AC0F-8B67FAD5152B}" srcOrd="0" destOrd="0" presId="urn:microsoft.com/office/officeart/2005/8/layout/radial3"/>
    <dgm:cxn modelId="{DF50140F-9470-4421-AE32-4F160648CF01}" srcId="{0F72E5ED-2E9A-4193-9C9E-2FF1D56E5C6A}" destId="{BBFD0DA2-4326-4625-96B0-2DDC91385859}" srcOrd="2" destOrd="0" parTransId="{4B8A7018-FF95-433D-8AAD-1444099F1772}" sibTransId="{81173E20-4F82-45C8-B78C-D847881134C3}"/>
    <dgm:cxn modelId="{4EF329AC-FB30-400C-8A5F-9466404C6D51}" srcId="{0F72E5ED-2E9A-4193-9C9E-2FF1D56E5C6A}" destId="{5F7EAF44-7635-487C-9954-680624A42374}" srcOrd="0" destOrd="0" parTransId="{883B2B14-3E2A-4E09-A116-FE2AB789854A}" sibTransId="{B097C426-5C4E-448B-8717-DC7E096CE15B}"/>
    <dgm:cxn modelId="{47EE8F50-FA65-421B-897D-71DBBD1BCBD6}" type="presOf" srcId="{A433882B-1EE4-4773-BC06-B1AD65C2BDCA}" destId="{4CFF70B4-A723-4769-8C78-07E88D9FBE5C}" srcOrd="0" destOrd="0" presId="urn:microsoft.com/office/officeart/2005/8/layout/radial3"/>
    <dgm:cxn modelId="{A457E310-97DF-4704-8C9C-0B784C5A066A}" srcId="{22E3C6B7-419A-4ECE-A065-FBC3513D6ED8}" destId="{0F72E5ED-2E9A-4193-9C9E-2FF1D56E5C6A}" srcOrd="0" destOrd="0" parTransId="{2E5EA705-D272-4C87-9EFF-71A70848B4A2}" sibTransId="{99B0F331-BAAC-4277-B19A-3D904EF094C2}"/>
    <dgm:cxn modelId="{DF82547A-81AE-43CE-8C29-25B3DE1BA32B}" type="presOf" srcId="{BBFD0DA2-4326-4625-96B0-2DDC91385859}" destId="{B3A8D0BB-98E4-43F1-A9B3-221498A86A48}" srcOrd="0" destOrd="0" presId="urn:microsoft.com/office/officeart/2005/8/layout/radial3"/>
    <dgm:cxn modelId="{8D51E98E-653D-4C26-A1ED-F972CFAD026F}" type="presParOf" srcId="{1FFE6958-DF57-450C-8500-84D800366132}" destId="{E37502A0-2D1B-46E7-9574-5F9C1C29796C}" srcOrd="0" destOrd="0" presId="urn:microsoft.com/office/officeart/2005/8/layout/radial3"/>
    <dgm:cxn modelId="{19E7417A-0AEC-4ED7-BCD9-5A9205D572ED}" type="presParOf" srcId="{E37502A0-2D1B-46E7-9574-5F9C1C29796C}" destId="{1A5FA888-E379-4400-AC0F-8B67FAD5152B}" srcOrd="0" destOrd="0" presId="urn:microsoft.com/office/officeart/2005/8/layout/radial3"/>
    <dgm:cxn modelId="{52633314-AC43-4A41-B3C4-AC6383E403B8}" type="presParOf" srcId="{E37502A0-2D1B-46E7-9574-5F9C1C29796C}" destId="{6D8228EE-C3E4-403E-9A97-CDCA52E492A8}" srcOrd="1" destOrd="0" presId="urn:microsoft.com/office/officeart/2005/8/layout/radial3"/>
    <dgm:cxn modelId="{3760F9ED-F102-48E4-A26B-1E115E8352A0}" type="presParOf" srcId="{E37502A0-2D1B-46E7-9574-5F9C1C29796C}" destId="{4CFF70B4-A723-4769-8C78-07E88D9FBE5C}" srcOrd="2" destOrd="0" presId="urn:microsoft.com/office/officeart/2005/8/layout/radial3"/>
    <dgm:cxn modelId="{1161A98B-4835-4A81-B19F-38DC76769942}" type="presParOf" srcId="{E37502A0-2D1B-46E7-9574-5F9C1C29796C}" destId="{B3A8D0BB-98E4-43F1-A9B3-221498A86A48}" srcOrd="3" destOrd="0" presId="urn:microsoft.com/office/officeart/2005/8/layout/radial3"/>
  </dgm:cxnLst>
  <dgm:bg/>
  <dgm:whole/>
  <dgm:extLst>
    <a:ext uri="http://schemas.microsoft.com/office/drawing/2008/diagram">
      <dsp:dataModelExt xmlns:dsp="http://schemas.microsoft.com/office/drawing/2008/diagram" xmlns="" relId="rId1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2E3C6B7-419A-4ECE-A065-FBC3513D6ED8}" type="doc">
      <dgm:prSet loTypeId="urn:microsoft.com/office/officeart/2005/8/layout/radial3" loCatId="cycle" qsTypeId="urn:microsoft.com/office/officeart/2005/8/quickstyle/3d6" qsCatId="3D" csTypeId="urn:microsoft.com/office/officeart/2005/8/colors/accent4_2" csCatId="accent4" phldr="1"/>
      <dgm:spPr/>
      <dgm:t>
        <a:bodyPr/>
        <a:lstStyle/>
        <a:p>
          <a:endParaRPr lang="zh-CN" altLang="en-US"/>
        </a:p>
      </dgm:t>
    </dgm:pt>
    <dgm:pt modelId="{0F72E5ED-2E9A-4193-9C9E-2FF1D56E5C6A}">
      <dgm:prSet phldrT="[文本]" custT="1"/>
      <dgm:spPr/>
      <dgm:t>
        <a:bodyPr/>
        <a:lstStyle/>
        <a:p>
          <a:r>
            <a:rPr lang="zh-CN" altLang="en-US" sz="3200" b="1" smtClean="0">
              <a:latin typeface="微软雅黑" panose="020B0503020204020204" pitchFamily="34" charset="-122"/>
              <a:ea typeface="微软雅黑" panose="020B0503020204020204" pitchFamily="34" charset="-122"/>
            </a:rPr>
            <a:t>数据发布</a:t>
          </a:r>
          <a:endParaRPr lang="zh-CN" altLang="en-US" sz="3200" b="1">
            <a:latin typeface="微软雅黑" panose="020B0503020204020204" pitchFamily="34" charset="-122"/>
            <a:ea typeface="微软雅黑" panose="020B0503020204020204" pitchFamily="34" charset="-122"/>
          </a:endParaRPr>
        </a:p>
      </dgm:t>
    </dgm:pt>
    <dgm:pt modelId="{2E5EA705-D272-4C87-9EFF-71A70848B4A2}" type="parTrans" cxnId="{A457E310-97DF-4704-8C9C-0B784C5A066A}">
      <dgm:prSet/>
      <dgm:spPr/>
      <dgm:t>
        <a:bodyPr/>
        <a:lstStyle/>
        <a:p>
          <a:endParaRPr lang="zh-CN" altLang="en-US"/>
        </a:p>
      </dgm:t>
    </dgm:pt>
    <dgm:pt modelId="{99B0F331-BAAC-4277-B19A-3D904EF094C2}" type="sibTrans" cxnId="{A457E310-97DF-4704-8C9C-0B784C5A066A}">
      <dgm:prSet/>
      <dgm:spPr/>
      <dgm:t>
        <a:bodyPr/>
        <a:lstStyle/>
        <a:p>
          <a:endParaRPr lang="zh-CN" altLang="en-US"/>
        </a:p>
      </dgm:t>
    </dgm:pt>
    <dgm:pt modelId="{5F7EAF44-7635-487C-9954-680624A42374}">
      <dgm:prSet phldrT="[文本]" custT="1"/>
      <dgm:spPr/>
      <dgm:t>
        <a:bodyPr/>
        <a:lstStyle/>
        <a:p>
          <a:r>
            <a:rPr lang="zh-CN" altLang="en-US" sz="1600" b="1" smtClean="0">
              <a:latin typeface="微软雅黑" panose="020B0503020204020204" pitchFamily="34" charset="-122"/>
              <a:ea typeface="微软雅黑" panose="020B0503020204020204" pitchFamily="34" charset="-122"/>
            </a:rPr>
            <a:t>制定规则</a:t>
          </a:r>
          <a:endParaRPr lang="zh-CN" altLang="en-US" sz="1600" b="1">
            <a:latin typeface="微软雅黑" panose="020B0503020204020204" pitchFamily="34" charset="-122"/>
            <a:ea typeface="微软雅黑" panose="020B0503020204020204" pitchFamily="34" charset="-122"/>
          </a:endParaRPr>
        </a:p>
      </dgm:t>
    </dgm:pt>
    <dgm:pt modelId="{883B2B14-3E2A-4E09-A116-FE2AB789854A}" type="parTrans" cxnId="{4EF329AC-FB30-400C-8A5F-9466404C6D51}">
      <dgm:prSet/>
      <dgm:spPr/>
      <dgm:t>
        <a:bodyPr/>
        <a:lstStyle/>
        <a:p>
          <a:endParaRPr lang="zh-CN" altLang="en-US"/>
        </a:p>
      </dgm:t>
    </dgm:pt>
    <dgm:pt modelId="{B097C426-5C4E-448B-8717-DC7E096CE15B}" type="sibTrans" cxnId="{4EF329AC-FB30-400C-8A5F-9466404C6D51}">
      <dgm:prSet/>
      <dgm:spPr/>
      <dgm:t>
        <a:bodyPr/>
        <a:lstStyle/>
        <a:p>
          <a:endParaRPr lang="zh-CN" altLang="en-US"/>
        </a:p>
      </dgm:t>
    </dgm:pt>
    <dgm:pt modelId="{340CBA72-377E-4F35-A7A5-883E6E8B85FE}">
      <dgm:prSet phldrT="[文本]" custT="1"/>
      <dgm:spPr/>
      <dgm:t>
        <a:bodyPr/>
        <a:lstStyle/>
        <a:p>
          <a:r>
            <a:rPr lang="zh-CN" altLang="en-US" sz="1600" b="1" smtClean="0">
              <a:latin typeface="微软雅黑" panose="020B0503020204020204" pitchFamily="34" charset="-122"/>
              <a:ea typeface="微软雅黑" panose="020B0503020204020204" pitchFamily="34" charset="-122"/>
            </a:rPr>
            <a:t>检索服务</a:t>
          </a:r>
          <a:endParaRPr lang="zh-CN" altLang="en-US" sz="1600" b="1">
            <a:latin typeface="微软雅黑" panose="020B0503020204020204" pitchFamily="34" charset="-122"/>
            <a:ea typeface="微软雅黑" panose="020B0503020204020204" pitchFamily="34" charset="-122"/>
          </a:endParaRPr>
        </a:p>
      </dgm:t>
    </dgm:pt>
    <dgm:pt modelId="{01DC3541-60A9-46B7-8FB8-C9689630A3B9}" type="parTrans" cxnId="{D69806EE-4C6F-4FCC-898F-EEEF83E9321C}">
      <dgm:prSet/>
      <dgm:spPr/>
      <dgm:t>
        <a:bodyPr/>
        <a:lstStyle/>
        <a:p>
          <a:endParaRPr lang="zh-CN" altLang="en-US"/>
        </a:p>
      </dgm:t>
    </dgm:pt>
    <dgm:pt modelId="{FA49F648-895C-46F3-95AA-478EB9D2BF59}" type="sibTrans" cxnId="{D69806EE-4C6F-4FCC-898F-EEEF83E9321C}">
      <dgm:prSet/>
      <dgm:spPr/>
      <dgm:t>
        <a:bodyPr/>
        <a:lstStyle/>
        <a:p>
          <a:endParaRPr lang="zh-CN" altLang="en-US"/>
        </a:p>
      </dgm:t>
    </dgm:pt>
    <dgm:pt modelId="{0BE54C90-BF64-4D5F-B10F-2E79B51CCBCA}">
      <dgm:prSet phldrT="[文本]" custT="1"/>
      <dgm:spPr/>
      <dgm:t>
        <a:bodyPr/>
        <a:lstStyle/>
        <a:p>
          <a:r>
            <a:rPr lang="zh-CN" altLang="en-US" sz="1600" b="1" smtClean="0">
              <a:latin typeface="微软雅黑" panose="020B0503020204020204" pitchFamily="34" charset="-122"/>
              <a:ea typeface="微软雅黑" panose="020B0503020204020204" pitchFamily="34" charset="-122"/>
            </a:rPr>
            <a:t>知识导航</a:t>
          </a:r>
          <a:endParaRPr lang="zh-CN" altLang="en-US" sz="1600" b="1">
            <a:latin typeface="微软雅黑" panose="020B0503020204020204" pitchFamily="34" charset="-122"/>
            <a:ea typeface="微软雅黑" panose="020B0503020204020204" pitchFamily="34" charset="-122"/>
          </a:endParaRPr>
        </a:p>
      </dgm:t>
    </dgm:pt>
    <dgm:pt modelId="{A36388F7-F981-42D1-8FD5-D6FA4953B13F}" type="parTrans" cxnId="{B67E46E3-374F-4976-98B4-B4F652B9CBCC}">
      <dgm:prSet/>
      <dgm:spPr/>
      <dgm:t>
        <a:bodyPr/>
        <a:lstStyle/>
        <a:p>
          <a:endParaRPr lang="zh-CN" altLang="en-US"/>
        </a:p>
      </dgm:t>
    </dgm:pt>
    <dgm:pt modelId="{6E2BDEE9-EA6A-477B-8B27-CA69354138E9}" type="sibTrans" cxnId="{B67E46E3-374F-4976-98B4-B4F652B9CBCC}">
      <dgm:prSet/>
      <dgm:spPr/>
      <dgm:t>
        <a:bodyPr/>
        <a:lstStyle/>
        <a:p>
          <a:endParaRPr lang="zh-CN" altLang="en-US"/>
        </a:p>
      </dgm:t>
    </dgm:pt>
    <dgm:pt modelId="{8C17C425-3679-4C19-B33F-2925B18FE3F2}">
      <dgm:prSet phldrT="[文本]" custT="1"/>
      <dgm:spPr/>
      <dgm:t>
        <a:bodyPr/>
        <a:lstStyle/>
        <a:p>
          <a:r>
            <a:rPr lang="zh-CN" altLang="en-US" sz="1600" b="1" smtClean="0">
              <a:latin typeface="微软雅黑" panose="020B0503020204020204" pitchFamily="34" charset="-122"/>
              <a:ea typeface="微软雅黑" panose="020B0503020204020204" pitchFamily="34" charset="-122"/>
            </a:rPr>
            <a:t>专题资源</a:t>
          </a:r>
          <a:endParaRPr lang="zh-CN" altLang="en-US" sz="1600" b="1">
            <a:latin typeface="微软雅黑" panose="020B0503020204020204" pitchFamily="34" charset="-122"/>
            <a:ea typeface="微软雅黑" panose="020B0503020204020204" pitchFamily="34" charset="-122"/>
          </a:endParaRPr>
        </a:p>
      </dgm:t>
    </dgm:pt>
    <dgm:pt modelId="{8A61438D-952B-4E74-8871-421D77BFEBA7}" type="parTrans" cxnId="{3E3B094F-86D7-4E2E-9A22-C5E56D4314B6}">
      <dgm:prSet/>
      <dgm:spPr/>
      <dgm:t>
        <a:bodyPr/>
        <a:lstStyle/>
        <a:p>
          <a:endParaRPr lang="zh-CN" altLang="en-US"/>
        </a:p>
      </dgm:t>
    </dgm:pt>
    <dgm:pt modelId="{C30A6D70-E944-43AB-9A88-73D9AB64ACA0}" type="sibTrans" cxnId="{3E3B094F-86D7-4E2E-9A22-C5E56D4314B6}">
      <dgm:prSet/>
      <dgm:spPr/>
      <dgm:t>
        <a:bodyPr/>
        <a:lstStyle/>
        <a:p>
          <a:endParaRPr lang="zh-CN" altLang="en-US"/>
        </a:p>
      </dgm:t>
    </dgm:pt>
    <dgm:pt modelId="{1FFE6958-DF57-450C-8500-84D800366132}" type="pres">
      <dgm:prSet presAssocID="{22E3C6B7-419A-4ECE-A065-FBC3513D6ED8}" presName="composite" presStyleCnt="0">
        <dgm:presLayoutVars>
          <dgm:chMax val="1"/>
          <dgm:dir/>
          <dgm:resizeHandles val="exact"/>
        </dgm:presLayoutVars>
      </dgm:prSet>
      <dgm:spPr/>
      <dgm:t>
        <a:bodyPr/>
        <a:lstStyle/>
        <a:p>
          <a:endParaRPr lang="zh-CN" altLang="en-US"/>
        </a:p>
      </dgm:t>
    </dgm:pt>
    <dgm:pt modelId="{E37502A0-2D1B-46E7-9574-5F9C1C29796C}" type="pres">
      <dgm:prSet presAssocID="{22E3C6B7-419A-4ECE-A065-FBC3513D6ED8}" presName="radial" presStyleCnt="0">
        <dgm:presLayoutVars>
          <dgm:animLvl val="ctr"/>
        </dgm:presLayoutVars>
      </dgm:prSet>
      <dgm:spPr/>
    </dgm:pt>
    <dgm:pt modelId="{1A5FA888-E379-4400-AC0F-8B67FAD5152B}" type="pres">
      <dgm:prSet presAssocID="{0F72E5ED-2E9A-4193-9C9E-2FF1D56E5C6A}" presName="centerShape" presStyleLbl="vennNode1" presStyleIdx="0" presStyleCnt="5" custLinFactNeighborX="5583" custLinFactNeighborY="949"/>
      <dgm:spPr/>
      <dgm:t>
        <a:bodyPr/>
        <a:lstStyle/>
        <a:p>
          <a:endParaRPr lang="zh-CN" altLang="en-US"/>
        </a:p>
      </dgm:t>
    </dgm:pt>
    <dgm:pt modelId="{6D8228EE-C3E4-403E-9A97-CDCA52E492A8}" type="pres">
      <dgm:prSet presAssocID="{5F7EAF44-7635-487C-9954-680624A42374}" presName="node" presStyleLbl="vennNode1" presStyleIdx="1" presStyleCnt="5">
        <dgm:presLayoutVars>
          <dgm:bulletEnabled val="1"/>
        </dgm:presLayoutVars>
      </dgm:prSet>
      <dgm:spPr/>
      <dgm:t>
        <a:bodyPr/>
        <a:lstStyle/>
        <a:p>
          <a:endParaRPr lang="zh-CN" altLang="en-US"/>
        </a:p>
      </dgm:t>
    </dgm:pt>
    <dgm:pt modelId="{47BE0B63-421C-480E-83EA-F61C6611BE3F}" type="pres">
      <dgm:prSet presAssocID="{340CBA72-377E-4F35-A7A5-883E6E8B85FE}" presName="node" presStyleLbl="vennNode1" presStyleIdx="2" presStyleCnt="5">
        <dgm:presLayoutVars>
          <dgm:bulletEnabled val="1"/>
        </dgm:presLayoutVars>
      </dgm:prSet>
      <dgm:spPr/>
      <dgm:t>
        <a:bodyPr/>
        <a:lstStyle/>
        <a:p>
          <a:endParaRPr lang="zh-CN" altLang="en-US"/>
        </a:p>
      </dgm:t>
    </dgm:pt>
    <dgm:pt modelId="{9F109C07-5495-4D4C-A409-CC40FE467A24}" type="pres">
      <dgm:prSet presAssocID="{0BE54C90-BF64-4D5F-B10F-2E79B51CCBCA}" presName="node" presStyleLbl="vennNode1" presStyleIdx="3" presStyleCnt="5">
        <dgm:presLayoutVars>
          <dgm:bulletEnabled val="1"/>
        </dgm:presLayoutVars>
      </dgm:prSet>
      <dgm:spPr/>
      <dgm:t>
        <a:bodyPr/>
        <a:lstStyle/>
        <a:p>
          <a:endParaRPr lang="zh-CN" altLang="en-US"/>
        </a:p>
      </dgm:t>
    </dgm:pt>
    <dgm:pt modelId="{E3774AB7-B54D-4B30-9316-B09BFB9EA285}" type="pres">
      <dgm:prSet presAssocID="{8C17C425-3679-4C19-B33F-2925B18FE3F2}" presName="node" presStyleLbl="vennNode1" presStyleIdx="4" presStyleCnt="5">
        <dgm:presLayoutVars>
          <dgm:bulletEnabled val="1"/>
        </dgm:presLayoutVars>
      </dgm:prSet>
      <dgm:spPr/>
      <dgm:t>
        <a:bodyPr/>
        <a:lstStyle/>
        <a:p>
          <a:endParaRPr lang="zh-CN" altLang="en-US"/>
        </a:p>
      </dgm:t>
    </dgm:pt>
  </dgm:ptLst>
  <dgm:cxnLst>
    <dgm:cxn modelId="{880543B1-1460-4E32-B1F1-FEC0013A45DC}" type="presOf" srcId="{0BE54C90-BF64-4D5F-B10F-2E79B51CCBCA}" destId="{9F109C07-5495-4D4C-A409-CC40FE467A24}" srcOrd="0" destOrd="0" presId="urn:microsoft.com/office/officeart/2005/8/layout/radial3"/>
    <dgm:cxn modelId="{1D28E8A9-7982-4ABE-8527-49E98B290CAA}" type="presOf" srcId="{0F72E5ED-2E9A-4193-9C9E-2FF1D56E5C6A}" destId="{1A5FA888-E379-4400-AC0F-8B67FAD5152B}" srcOrd="0" destOrd="0" presId="urn:microsoft.com/office/officeart/2005/8/layout/radial3"/>
    <dgm:cxn modelId="{DBE5AEE4-EA31-414F-AFB3-1B853307C4C9}" type="presOf" srcId="{8C17C425-3679-4C19-B33F-2925B18FE3F2}" destId="{E3774AB7-B54D-4B30-9316-B09BFB9EA285}" srcOrd="0" destOrd="0" presId="urn:microsoft.com/office/officeart/2005/8/layout/radial3"/>
    <dgm:cxn modelId="{10568AE6-094E-4002-AF2C-6AEF0A8540B0}" type="presOf" srcId="{22E3C6B7-419A-4ECE-A065-FBC3513D6ED8}" destId="{1FFE6958-DF57-450C-8500-84D800366132}" srcOrd="0" destOrd="0" presId="urn:microsoft.com/office/officeart/2005/8/layout/radial3"/>
    <dgm:cxn modelId="{3E3B094F-86D7-4E2E-9A22-C5E56D4314B6}" srcId="{0F72E5ED-2E9A-4193-9C9E-2FF1D56E5C6A}" destId="{8C17C425-3679-4C19-B33F-2925B18FE3F2}" srcOrd="3" destOrd="0" parTransId="{8A61438D-952B-4E74-8871-421D77BFEBA7}" sibTransId="{C30A6D70-E944-43AB-9A88-73D9AB64ACA0}"/>
    <dgm:cxn modelId="{4EF329AC-FB30-400C-8A5F-9466404C6D51}" srcId="{0F72E5ED-2E9A-4193-9C9E-2FF1D56E5C6A}" destId="{5F7EAF44-7635-487C-9954-680624A42374}" srcOrd="0" destOrd="0" parTransId="{883B2B14-3E2A-4E09-A116-FE2AB789854A}" sibTransId="{B097C426-5C4E-448B-8717-DC7E096CE15B}"/>
    <dgm:cxn modelId="{D69806EE-4C6F-4FCC-898F-EEEF83E9321C}" srcId="{0F72E5ED-2E9A-4193-9C9E-2FF1D56E5C6A}" destId="{340CBA72-377E-4F35-A7A5-883E6E8B85FE}" srcOrd="1" destOrd="0" parTransId="{01DC3541-60A9-46B7-8FB8-C9689630A3B9}" sibTransId="{FA49F648-895C-46F3-95AA-478EB9D2BF59}"/>
    <dgm:cxn modelId="{A457E310-97DF-4704-8C9C-0B784C5A066A}" srcId="{22E3C6B7-419A-4ECE-A065-FBC3513D6ED8}" destId="{0F72E5ED-2E9A-4193-9C9E-2FF1D56E5C6A}" srcOrd="0" destOrd="0" parTransId="{2E5EA705-D272-4C87-9EFF-71A70848B4A2}" sibTransId="{99B0F331-BAAC-4277-B19A-3D904EF094C2}"/>
    <dgm:cxn modelId="{03184F27-C3CB-437D-9067-4109EC82E67A}" type="presOf" srcId="{5F7EAF44-7635-487C-9954-680624A42374}" destId="{6D8228EE-C3E4-403E-9A97-CDCA52E492A8}" srcOrd="0" destOrd="0" presId="urn:microsoft.com/office/officeart/2005/8/layout/radial3"/>
    <dgm:cxn modelId="{6CA01DE1-9E59-449E-972D-DF5914ECBA45}" type="presOf" srcId="{340CBA72-377E-4F35-A7A5-883E6E8B85FE}" destId="{47BE0B63-421C-480E-83EA-F61C6611BE3F}" srcOrd="0" destOrd="0" presId="urn:microsoft.com/office/officeart/2005/8/layout/radial3"/>
    <dgm:cxn modelId="{B67E46E3-374F-4976-98B4-B4F652B9CBCC}" srcId="{0F72E5ED-2E9A-4193-9C9E-2FF1D56E5C6A}" destId="{0BE54C90-BF64-4D5F-B10F-2E79B51CCBCA}" srcOrd="2" destOrd="0" parTransId="{A36388F7-F981-42D1-8FD5-D6FA4953B13F}" sibTransId="{6E2BDEE9-EA6A-477B-8B27-CA69354138E9}"/>
    <dgm:cxn modelId="{95BD8D25-BA94-4B22-852B-0C5DA6EECBA9}" type="presParOf" srcId="{1FFE6958-DF57-450C-8500-84D800366132}" destId="{E37502A0-2D1B-46E7-9574-5F9C1C29796C}" srcOrd="0" destOrd="0" presId="urn:microsoft.com/office/officeart/2005/8/layout/radial3"/>
    <dgm:cxn modelId="{178636C6-33D2-459B-AD6D-EF90A535A706}" type="presParOf" srcId="{E37502A0-2D1B-46E7-9574-5F9C1C29796C}" destId="{1A5FA888-E379-4400-AC0F-8B67FAD5152B}" srcOrd="0" destOrd="0" presId="urn:microsoft.com/office/officeart/2005/8/layout/radial3"/>
    <dgm:cxn modelId="{D56EE80F-D60F-44AA-91D7-71B8C3BE9BB0}" type="presParOf" srcId="{E37502A0-2D1B-46E7-9574-5F9C1C29796C}" destId="{6D8228EE-C3E4-403E-9A97-CDCA52E492A8}" srcOrd="1" destOrd="0" presId="urn:microsoft.com/office/officeart/2005/8/layout/radial3"/>
    <dgm:cxn modelId="{56828841-D3B7-42CE-97D6-1C3F75D8CCA6}" type="presParOf" srcId="{E37502A0-2D1B-46E7-9574-5F9C1C29796C}" destId="{47BE0B63-421C-480E-83EA-F61C6611BE3F}" srcOrd="2" destOrd="0" presId="urn:microsoft.com/office/officeart/2005/8/layout/radial3"/>
    <dgm:cxn modelId="{3C7F07CA-FB00-452A-9FCC-26FCAA3C24BE}" type="presParOf" srcId="{E37502A0-2D1B-46E7-9574-5F9C1C29796C}" destId="{9F109C07-5495-4D4C-A409-CC40FE467A24}" srcOrd="3" destOrd="0" presId="urn:microsoft.com/office/officeart/2005/8/layout/radial3"/>
    <dgm:cxn modelId="{139A0B03-B656-4629-91E2-7470A25F58C0}" type="presParOf" srcId="{E37502A0-2D1B-46E7-9574-5F9C1C29796C}" destId="{E3774AB7-B54D-4B30-9316-B09BFB9EA285}" srcOrd="4" destOrd="0" presId="urn:microsoft.com/office/officeart/2005/8/layout/radial3"/>
  </dgm:cxnLst>
  <dgm:bg/>
  <dgm:whole/>
  <dgm:extLst>
    <a:ext uri="http://schemas.microsoft.com/office/drawing/2008/diagram">
      <dsp:dataModelExt xmlns:dsp="http://schemas.microsoft.com/office/drawing/2008/diagram" xmlns="" relId="rId2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2AA0A98-54DF-4DD8-8268-1A3CCB866A25}" type="doc">
      <dgm:prSet loTypeId="urn:microsoft.com/office/officeart/2008/layout/HorizontalMultiLevelHierarchy" loCatId="hierarchy" qsTypeId="urn:microsoft.com/office/officeart/2005/8/quickstyle/3d4" qsCatId="3D" csTypeId="urn:microsoft.com/office/officeart/2005/8/colors/accent4_2" csCatId="accent4" phldr="1"/>
      <dgm:spPr/>
      <dgm:t>
        <a:bodyPr/>
        <a:lstStyle/>
        <a:p>
          <a:endParaRPr lang="zh-CN" altLang="en-US"/>
        </a:p>
      </dgm:t>
    </dgm:pt>
    <dgm:pt modelId="{0320FB7F-E464-4E70-8AB8-BDBDC7A132D5}">
      <dgm:prSet phldrT="[文本]"/>
      <dgm:spPr/>
      <dgm:t>
        <a:bodyPr/>
        <a:lstStyle/>
        <a:p>
          <a:r>
            <a:rPr lang="zh-CN" altLang="en-US" smtClean="0">
              <a:latin typeface="微软雅黑" panose="020B0503020204020204" pitchFamily="34" charset="-122"/>
              <a:ea typeface="微软雅黑" panose="020B0503020204020204" pitchFamily="34" charset="-122"/>
            </a:rPr>
            <a:t>元数据处理</a:t>
          </a:r>
          <a:endParaRPr lang="zh-CN" altLang="en-US">
            <a:latin typeface="微软雅黑" panose="020B0503020204020204" pitchFamily="34" charset="-122"/>
            <a:ea typeface="微软雅黑" panose="020B0503020204020204" pitchFamily="34" charset="-122"/>
          </a:endParaRPr>
        </a:p>
      </dgm:t>
    </dgm:pt>
    <dgm:pt modelId="{91AEBBF6-16EC-4650-B74D-48255AC70B4D}" type="parTrans" cxnId="{996D9917-1E0B-43B5-8385-DCB10D01CB89}">
      <dgm:prSet/>
      <dgm:spPr/>
      <dgm:t>
        <a:bodyPr/>
        <a:lstStyle/>
        <a:p>
          <a:endParaRPr lang="zh-CN" altLang="en-US"/>
        </a:p>
      </dgm:t>
    </dgm:pt>
    <dgm:pt modelId="{840AC3BA-F7DF-4428-9C01-1B53891619CA}" type="sibTrans" cxnId="{996D9917-1E0B-43B5-8385-DCB10D01CB89}">
      <dgm:prSet/>
      <dgm:spPr/>
      <dgm:t>
        <a:bodyPr/>
        <a:lstStyle/>
        <a:p>
          <a:endParaRPr lang="zh-CN" altLang="en-US"/>
        </a:p>
      </dgm:t>
    </dgm:pt>
    <dgm:pt modelId="{AA62D065-49E2-47DC-A3CE-B88C535EC6FF}">
      <dgm:prSet phldrT="[文本]"/>
      <dgm:spPr/>
      <dgm:t>
        <a:bodyPr/>
        <a:lstStyle/>
        <a:p>
          <a:r>
            <a:rPr lang="zh-CN" altLang="en-US" dirty="0" smtClean="0">
              <a:latin typeface="微软雅黑" panose="020B0503020204020204" pitchFamily="34" charset="-122"/>
              <a:ea typeface="微软雅黑" panose="020B0503020204020204" pitchFamily="34" charset="-122"/>
            </a:rPr>
            <a:t>查重</a:t>
          </a:r>
          <a:endParaRPr lang="zh-CN" altLang="en-US" dirty="0">
            <a:latin typeface="微软雅黑" panose="020B0503020204020204" pitchFamily="34" charset="-122"/>
            <a:ea typeface="微软雅黑" panose="020B0503020204020204" pitchFamily="34" charset="-122"/>
          </a:endParaRPr>
        </a:p>
      </dgm:t>
    </dgm:pt>
    <dgm:pt modelId="{16D54EF6-AB69-40DD-A6B9-44C5052F1138}" type="parTrans" cxnId="{8309A0D4-6F81-483D-A60E-7A9B42500978}">
      <dgm:prSet/>
      <dgm:spPr/>
      <dgm:t>
        <a:bodyPr/>
        <a:lstStyle/>
        <a:p>
          <a:endParaRPr lang="zh-CN" altLang="en-US"/>
        </a:p>
      </dgm:t>
    </dgm:pt>
    <dgm:pt modelId="{C56A43CD-9DBC-4934-BC00-1102E60B1FC0}" type="sibTrans" cxnId="{8309A0D4-6F81-483D-A60E-7A9B42500978}">
      <dgm:prSet/>
      <dgm:spPr/>
      <dgm:t>
        <a:bodyPr/>
        <a:lstStyle/>
        <a:p>
          <a:endParaRPr lang="zh-CN" altLang="en-US"/>
        </a:p>
      </dgm:t>
    </dgm:pt>
    <dgm:pt modelId="{ECEC85BD-1A9B-45BA-BBB6-313C8C232F56}">
      <dgm:prSet phldrT="[文本]"/>
      <dgm:spPr/>
      <dgm:t>
        <a:bodyPr/>
        <a:lstStyle/>
        <a:p>
          <a:r>
            <a:rPr lang="zh-CN" altLang="en-US" dirty="0" smtClean="0">
              <a:latin typeface="微软雅黑" panose="020B0503020204020204" pitchFamily="34" charset="-122"/>
              <a:ea typeface="微软雅黑" panose="020B0503020204020204" pitchFamily="34" charset="-122"/>
            </a:rPr>
            <a:t>清洗</a:t>
          </a:r>
          <a:endParaRPr lang="zh-CN" altLang="en-US" dirty="0">
            <a:latin typeface="微软雅黑" panose="020B0503020204020204" pitchFamily="34" charset="-122"/>
            <a:ea typeface="微软雅黑" panose="020B0503020204020204" pitchFamily="34" charset="-122"/>
          </a:endParaRPr>
        </a:p>
      </dgm:t>
    </dgm:pt>
    <dgm:pt modelId="{CE70BD3F-9B65-4CDD-AD40-B64619BA1003}" type="parTrans" cxnId="{B3BEF86D-0228-4DB3-B397-8C9FC4A23055}">
      <dgm:prSet/>
      <dgm:spPr/>
      <dgm:t>
        <a:bodyPr/>
        <a:lstStyle/>
        <a:p>
          <a:endParaRPr lang="zh-CN" altLang="en-US"/>
        </a:p>
      </dgm:t>
    </dgm:pt>
    <dgm:pt modelId="{EF885015-DE54-47F9-A55B-C9C39C655BA2}" type="sibTrans" cxnId="{B3BEF86D-0228-4DB3-B397-8C9FC4A23055}">
      <dgm:prSet/>
      <dgm:spPr/>
      <dgm:t>
        <a:bodyPr/>
        <a:lstStyle/>
        <a:p>
          <a:endParaRPr lang="zh-CN" altLang="en-US"/>
        </a:p>
      </dgm:t>
    </dgm:pt>
    <dgm:pt modelId="{0256DFA5-3DEF-404B-9411-221559AA7D6E}">
      <dgm:prSet phldrT="[文本]"/>
      <dgm:spPr/>
      <dgm:t>
        <a:bodyPr/>
        <a:lstStyle/>
        <a:p>
          <a:r>
            <a:rPr lang="zh-CN" altLang="en-US" dirty="0" smtClean="0">
              <a:latin typeface="微软雅黑" panose="020B0503020204020204" pitchFamily="34" charset="-122"/>
              <a:ea typeface="微软雅黑" panose="020B0503020204020204" pitchFamily="34" charset="-122"/>
            </a:rPr>
            <a:t>转换</a:t>
          </a:r>
          <a:endParaRPr lang="zh-CN" altLang="en-US" dirty="0">
            <a:latin typeface="微软雅黑" panose="020B0503020204020204" pitchFamily="34" charset="-122"/>
            <a:ea typeface="微软雅黑" panose="020B0503020204020204" pitchFamily="34" charset="-122"/>
          </a:endParaRPr>
        </a:p>
      </dgm:t>
    </dgm:pt>
    <dgm:pt modelId="{D5423DBD-9AB7-47AA-A7CC-C3FD40030A77}" type="parTrans" cxnId="{3A685B46-F313-4A1F-B1B2-B1CE1F5C6E5D}">
      <dgm:prSet/>
      <dgm:spPr/>
      <dgm:t>
        <a:bodyPr/>
        <a:lstStyle/>
        <a:p>
          <a:endParaRPr lang="zh-CN" altLang="en-US"/>
        </a:p>
      </dgm:t>
    </dgm:pt>
    <dgm:pt modelId="{98B34CB3-0DE1-4B0C-9D93-4570C6CD9FA4}" type="sibTrans" cxnId="{3A685B46-F313-4A1F-B1B2-B1CE1F5C6E5D}">
      <dgm:prSet/>
      <dgm:spPr/>
      <dgm:t>
        <a:bodyPr/>
        <a:lstStyle/>
        <a:p>
          <a:endParaRPr lang="zh-CN" altLang="en-US"/>
        </a:p>
      </dgm:t>
    </dgm:pt>
    <dgm:pt modelId="{9C5805F2-F499-4E1B-A6F3-CE8F19197320}">
      <dgm:prSet phldrT="[文本]"/>
      <dgm:spPr/>
      <dgm:t>
        <a:bodyPr/>
        <a:lstStyle/>
        <a:p>
          <a:r>
            <a:rPr lang="zh-CN" altLang="en-US" dirty="0" smtClean="0">
              <a:latin typeface="微软雅黑" panose="020B0503020204020204" pitchFamily="34" charset="-122"/>
              <a:ea typeface="微软雅黑" panose="020B0503020204020204" pitchFamily="34" charset="-122"/>
            </a:rPr>
            <a:t>整合</a:t>
          </a:r>
          <a:endParaRPr lang="zh-CN" altLang="en-US" dirty="0">
            <a:latin typeface="微软雅黑" panose="020B0503020204020204" pitchFamily="34" charset="-122"/>
            <a:ea typeface="微软雅黑" panose="020B0503020204020204" pitchFamily="34" charset="-122"/>
          </a:endParaRPr>
        </a:p>
      </dgm:t>
    </dgm:pt>
    <dgm:pt modelId="{0898E0A6-0AA5-4871-BB27-E780E91735B2}" type="parTrans" cxnId="{50E97670-7024-4C68-9DBD-E17C1695066B}">
      <dgm:prSet/>
      <dgm:spPr/>
      <dgm:t>
        <a:bodyPr/>
        <a:lstStyle/>
        <a:p>
          <a:endParaRPr lang="zh-CN" altLang="en-US"/>
        </a:p>
      </dgm:t>
    </dgm:pt>
    <dgm:pt modelId="{6902A79D-EE45-4DC7-9968-C843412E82DF}" type="sibTrans" cxnId="{50E97670-7024-4C68-9DBD-E17C1695066B}">
      <dgm:prSet/>
      <dgm:spPr/>
      <dgm:t>
        <a:bodyPr/>
        <a:lstStyle/>
        <a:p>
          <a:endParaRPr lang="zh-CN" altLang="en-US"/>
        </a:p>
      </dgm:t>
    </dgm:pt>
    <dgm:pt modelId="{947442EF-DCD5-4487-B6EA-EFEC324C6A70}" type="pres">
      <dgm:prSet presAssocID="{72AA0A98-54DF-4DD8-8268-1A3CCB866A25}" presName="Name0" presStyleCnt="0">
        <dgm:presLayoutVars>
          <dgm:chPref val="1"/>
          <dgm:dir/>
          <dgm:animOne val="branch"/>
          <dgm:animLvl val="lvl"/>
          <dgm:resizeHandles val="exact"/>
        </dgm:presLayoutVars>
      </dgm:prSet>
      <dgm:spPr/>
      <dgm:t>
        <a:bodyPr/>
        <a:lstStyle/>
        <a:p>
          <a:endParaRPr lang="zh-CN" altLang="en-US"/>
        </a:p>
      </dgm:t>
    </dgm:pt>
    <dgm:pt modelId="{1E0376C7-B104-4BF6-8910-5A5097F6F86E}" type="pres">
      <dgm:prSet presAssocID="{0320FB7F-E464-4E70-8AB8-BDBDC7A132D5}" presName="root1" presStyleCnt="0"/>
      <dgm:spPr/>
    </dgm:pt>
    <dgm:pt modelId="{6D9F0D09-6760-427B-A965-0953E78C945C}" type="pres">
      <dgm:prSet presAssocID="{0320FB7F-E464-4E70-8AB8-BDBDC7A132D5}" presName="LevelOneTextNode" presStyleLbl="node0" presStyleIdx="0" presStyleCnt="1">
        <dgm:presLayoutVars>
          <dgm:chPref val="3"/>
        </dgm:presLayoutVars>
      </dgm:prSet>
      <dgm:spPr/>
      <dgm:t>
        <a:bodyPr/>
        <a:lstStyle/>
        <a:p>
          <a:endParaRPr lang="zh-CN" altLang="en-US"/>
        </a:p>
      </dgm:t>
    </dgm:pt>
    <dgm:pt modelId="{9BFFC797-1AC2-4325-A8EB-08732A9C43C3}" type="pres">
      <dgm:prSet presAssocID="{0320FB7F-E464-4E70-8AB8-BDBDC7A132D5}" presName="level2hierChild" presStyleCnt="0"/>
      <dgm:spPr/>
    </dgm:pt>
    <dgm:pt modelId="{F5494ED3-A365-40FA-858C-0E053117BE3A}" type="pres">
      <dgm:prSet presAssocID="{16D54EF6-AB69-40DD-A6B9-44C5052F1138}" presName="conn2-1" presStyleLbl="parChTrans1D2" presStyleIdx="0" presStyleCnt="4"/>
      <dgm:spPr/>
      <dgm:t>
        <a:bodyPr/>
        <a:lstStyle/>
        <a:p>
          <a:endParaRPr lang="zh-CN" altLang="en-US"/>
        </a:p>
      </dgm:t>
    </dgm:pt>
    <dgm:pt modelId="{A69532E9-2125-46E2-9ABA-1A0A966A8710}" type="pres">
      <dgm:prSet presAssocID="{16D54EF6-AB69-40DD-A6B9-44C5052F1138}" presName="connTx" presStyleLbl="parChTrans1D2" presStyleIdx="0" presStyleCnt="4"/>
      <dgm:spPr/>
      <dgm:t>
        <a:bodyPr/>
        <a:lstStyle/>
        <a:p>
          <a:endParaRPr lang="zh-CN" altLang="en-US"/>
        </a:p>
      </dgm:t>
    </dgm:pt>
    <dgm:pt modelId="{60792821-694F-40CE-9BD7-29997655FD63}" type="pres">
      <dgm:prSet presAssocID="{AA62D065-49E2-47DC-A3CE-B88C535EC6FF}" presName="root2" presStyleCnt="0"/>
      <dgm:spPr/>
    </dgm:pt>
    <dgm:pt modelId="{54D47AF0-80DE-4937-BA44-334F3320D9AC}" type="pres">
      <dgm:prSet presAssocID="{AA62D065-49E2-47DC-A3CE-B88C535EC6FF}" presName="LevelTwoTextNode" presStyleLbl="node2" presStyleIdx="0" presStyleCnt="4">
        <dgm:presLayoutVars>
          <dgm:chPref val="3"/>
        </dgm:presLayoutVars>
      </dgm:prSet>
      <dgm:spPr/>
      <dgm:t>
        <a:bodyPr/>
        <a:lstStyle/>
        <a:p>
          <a:endParaRPr lang="zh-CN" altLang="en-US"/>
        </a:p>
      </dgm:t>
    </dgm:pt>
    <dgm:pt modelId="{2FD4FA4A-3C88-4CF1-ABB9-995700FF8534}" type="pres">
      <dgm:prSet presAssocID="{AA62D065-49E2-47DC-A3CE-B88C535EC6FF}" presName="level3hierChild" presStyleCnt="0"/>
      <dgm:spPr/>
    </dgm:pt>
    <dgm:pt modelId="{9BA0CE20-6CB2-44D2-86B9-5BCFD7BF140E}" type="pres">
      <dgm:prSet presAssocID="{CE70BD3F-9B65-4CDD-AD40-B64619BA1003}" presName="conn2-1" presStyleLbl="parChTrans1D2" presStyleIdx="1" presStyleCnt="4"/>
      <dgm:spPr/>
      <dgm:t>
        <a:bodyPr/>
        <a:lstStyle/>
        <a:p>
          <a:endParaRPr lang="zh-CN" altLang="en-US"/>
        </a:p>
      </dgm:t>
    </dgm:pt>
    <dgm:pt modelId="{DDC261C8-1BC6-4FC6-A9A2-A4756131ABAB}" type="pres">
      <dgm:prSet presAssocID="{CE70BD3F-9B65-4CDD-AD40-B64619BA1003}" presName="connTx" presStyleLbl="parChTrans1D2" presStyleIdx="1" presStyleCnt="4"/>
      <dgm:spPr/>
      <dgm:t>
        <a:bodyPr/>
        <a:lstStyle/>
        <a:p>
          <a:endParaRPr lang="zh-CN" altLang="en-US"/>
        </a:p>
      </dgm:t>
    </dgm:pt>
    <dgm:pt modelId="{7DF38D86-FE9C-40EE-A404-2DAC3507A01B}" type="pres">
      <dgm:prSet presAssocID="{ECEC85BD-1A9B-45BA-BBB6-313C8C232F56}" presName="root2" presStyleCnt="0"/>
      <dgm:spPr/>
    </dgm:pt>
    <dgm:pt modelId="{405CAF1E-C599-46B8-BED3-6AFA8442B9A0}" type="pres">
      <dgm:prSet presAssocID="{ECEC85BD-1A9B-45BA-BBB6-313C8C232F56}" presName="LevelTwoTextNode" presStyleLbl="node2" presStyleIdx="1" presStyleCnt="4">
        <dgm:presLayoutVars>
          <dgm:chPref val="3"/>
        </dgm:presLayoutVars>
      </dgm:prSet>
      <dgm:spPr/>
      <dgm:t>
        <a:bodyPr/>
        <a:lstStyle/>
        <a:p>
          <a:endParaRPr lang="zh-CN" altLang="en-US"/>
        </a:p>
      </dgm:t>
    </dgm:pt>
    <dgm:pt modelId="{1E12DA91-F5BE-46EC-A2DC-E06EA008A317}" type="pres">
      <dgm:prSet presAssocID="{ECEC85BD-1A9B-45BA-BBB6-313C8C232F56}" presName="level3hierChild" presStyleCnt="0"/>
      <dgm:spPr/>
    </dgm:pt>
    <dgm:pt modelId="{46D63E81-960D-47EE-AC97-5BA02EDEA7EF}" type="pres">
      <dgm:prSet presAssocID="{D5423DBD-9AB7-47AA-A7CC-C3FD40030A77}" presName="conn2-1" presStyleLbl="parChTrans1D2" presStyleIdx="2" presStyleCnt="4"/>
      <dgm:spPr/>
      <dgm:t>
        <a:bodyPr/>
        <a:lstStyle/>
        <a:p>
          <a:endParaRPr lang="zh-CN" altLang="en-US"/>
        </a:p>
      </dgm:t>
    </dgm:pt>
    <dgm:pt modelId="{8417EA50-42F5-4BA5-99CC-4AB4502FD947}" type="pres">
      <dgm:prSet presAssocID="{D5423DBD-9AB7-47AA-A7CC-C3FD40030A77}" presName="connTx" presStyleLbl="parChTrans1D2" presStyleIdx="2" presStyleCnt="4"/>
      <dgm:spPr/>
      <dgm:t>
        <a:bodyPr/>
        <a:lstStyle/>
        <a:p>
          <a:endParaRPr lang="zh-CN" altLang="en-US"/>
        </a:p>
      </dgm:t>
    </dgm:pt>
    <dgm:pt modelId="{9A03D603-BBA6-4A91-ABCE-3279607997B1}" type="pres">
      <dgm:prSet presAssocID="{0256DFA5-3DEF-404B-9411-221559AA7D6E}" presName="root2" presStyleCnt="0"/>
      <dgm:spPr/>
    </dgm:pt>
    <dgm:pt modelId="{178ECE8A-7527-44DB-B0C6-2B1208CF6AD8}" type="pres">
      <dgm:prSet presAssocID="{0256DFA5-3DEF-404B-9411-221559AA7D6E}" presName="LevelTwoTextNode" presStyleLbl="node2" presStyleIdx="2" presStyleCnt="4">
        <dgm:presLayoutVars>
          <dgm:chPref val="3"/>
        </dgm:presLayoutVars>
      </dgm:prSet>
      <dgm:spPr/>
      <dgm:t>
        <a:bodyPr/>
        <a:lstStyle/>
        <a:p>
          <a:endParaRPr lang="zh-CN" altLang="en-US"/>
        </a:p>
      </dgm:t>
    </dgm:pt>
    <dgm:pt modelId="{9598552A-2BF3-4EB8-8AF3-251718729635}" type="pres">
      <dgm:prSet presAssocID="{0256DFA5-3DEF-404B-9411-221559AA7D6E}" presName="level3hierChild" presStyleCnt="0"/>
      <dgm:spPr/>
    </dgm:pt>
    <dgm:pt modelId="{CFB18F50-E791-4AD9-A0CD-3F89AE0112B2}" type="pres">
      <dgm:prSet presAssocID="{0898E0A6-0AA5-4871-BB27-E780E91735B2}" presName="conn2-1" presStyleLbl="parChTrans1D2" presStyleIdx="3" presStyleCnt="4"/>
      <dgm:spPr/>
      <dgm:t>
        <a:bodyPr/>
        <a:lstStyle/>
        <a:p>
          <a:endParaRPr lang="zh-CN" altLang="en-US"/>
        </a:p>
      </dgm:t>
    </dgm:pt>
    <dgm:pt modelId="{66E86939-F8F1-4A61-957B-B80D9D36CFBB}" type="pres">
      <dgm:prSet presAssocID="{0898E0A6-0AA5-4871-BB27-E780E91735B2}" presName="connTx" presStyleLbl="parChTrans1D2" presStyleIdx="3" presStyleCnt="4"/>
      <dgm:spPr/>
      <dgm:t>
        <a:bodyPr/>
        <a:lstStyle/>
        <a:p>
          <a:endParaRPr lang="zh-CN" altLang="en-US"/>
        </a:p>
      </dgm:t>
    </dgm:pt>
    <dgm:pt modelId="{D5A3D8F6-3E19-43E3-B705-19B114A5D947}" type="pres">
      <dgm:prSet presAssocID="{9C5805F2-F499-4E1B-A6F3-CE8F19197320}" presName="root2" presStyleCnt="0"/>
      <dgm:spPr/>
    </dgm:pt>
    <dgm:pt modelId="{9177F814-39D8-4190-991F-1E21A874FB04}" type="pres">
      <dgm:prSet presAssocID="{9C5805F2-F499-4E1B-A6F3-CE8F19197320}" presName="LevelTwoTextNode" presStyleLbl="node2" presStyleIdx="3" presStyleCnt="4">
        <dgm:presLayoutVars>
          <dgm:chPref val="3"/>
        </dgm:presLayoutVars>
      </dgm:prSet>
      <dgm:spPr/>
      <dgm:t>
        <a:bodyPr/>
        <a:lstStyle/>
        <a:p>
          <a:endParaRPr lang="zh-CN" altLang="en-US"/>
        </a:p>
      </dgm:t>
    </dgm:pt>
    <dgm:pt modelId="{D3F3B792-C668-4011-9DE8-D90D4A3A7A6F}" type="pres">
      <dgm:prSet presAssocID="{9C5805F2-F499-4E1B-A6F3-CE8F19197320}" presName="level3hierChild" presStyleCnt="0"/>
      <dgm:spPr/>
    </dgm:pt>
  </dgm:ptLst>
  <dgm:cxnLst>
    <dgm:cxn modelId="{50E97670-7024-4C68-9DBD-E17C1695066B}" srcId="{0320FB7F-E464-4E70-8AB8-BDBDC7A132D5}" destId="{9C5805F2-F499-4E1B-A6F3-CE8F19197320}" srcOrd="3" destOrd="0" parTransId="{0898E0A6-0AA5-4871-BB27-E780E91735B2}" sibTransId="{6902A79D-EE45-4DC7-9968-C843412E82DF}"/>
    <dgm:cxn modelId="{64A6152B-30FC-4F58-A8FD-2263302ED7E0}" type="presOf" srcId="{D5423DBD-9AB7-47AA-A7CC-C3FD40030A77}" destId="{8417EA50-42F5-4BA5-99CC-4AB4502FD947}" srcOrd="1" destOrd="0" presId="urn:microsoft.com/office/officeart/2008/layout/HorizontalMultiLevelHierarchy"/>
    <dgm:cxn modelId="{3A685B46-F313-4A1F-B1B2-B1CE1F5C6E5D}" srcId="{0320FB7F-E464-4E70-8AB8-BDBDC7A132D5}" destId="{0256DFA5-3DEF-404B-9411-221559AA7D6E}" srcOrd="2" destOrd="0" parTransId="{D5423DBD-9AB7-47AA-A7CC-C3FD40030A77}" sibTransId="{98B34CB3-0DE1-4B0C-9D93-4570C6CD9FA4}"/>
    <dgm:cxn modelId="{7E16B31E-0032-48E0-84B1-953AA7BA789E}" type="presOf" srcId="{ECEC85BD-1A9B-45BA-BBB6-313C8C232F56}" destId="{405CAF1E-C599-46B8-BED3-6AFA8442B9A0}" srcOrd="0" destOrd="0" presId="urn:microsoft.com/office/officeart/2008/layout/HorizontalMultiLevelHierarchy"/>
    <dgm:cxn modelId="{8309A0D4-6F81-483D-A60E-7A9B42500978}" srcId="{0320FB7F-E464-4E70-8AB8-BDBDC7A132D5}" destId="{AA62D065-49E2-47DC-A3CE-B88C535EC6FF}" srcOrd="0" destOrd="0" parTransId="{16D54EF6-AB69-40DD-A6B9-44C5052F1138}" sibTransId="{C56A43CD-9DBC-4934-BC00-1102E60B1FC0}"/>
    <dgm:cxn modelId="{5B6CADFF-9765-4655-BF3C-08BA1D56D79F}" type="presOf" srcId="{CE70BD3F-9B65-4CDD-AD40-B64619BA1003}" destId="{9BA0CE20-6CB2-44D2-86B9-5BCFD7BF140E}" srcOrd="0" destOrd="0" presId="urn:microsoft.com/office/officeart/2008/layout/HorizontalMultiLevelHierarchy"/>
    <dgm:cxn modelId="{86021D06-9F80-4A97-AF2E-2C57296A8254}" type="presOf" srcId="{0256DFA5-3DEF-404B-9411-221559AA7D6E}" destId="{178ECE8A-7527-44DB-B0C6-2B1208CF6AD8}" srcOrd="0" destOrd="0" presId="urn:microsoft.com/office/officeart/2008/layout/HorizontalMultiLevelHierarchy"/>
    <dgm:cxn modelId="{616BF35E-C8E1-4CFC-8C67-E108B7A0D345}" type="presOf" srcId="{0898E0A6-0AA5-4871-BB27-E780E91735B2}" destId="{66E86939-F8F1-4A61-957B-B80D9D36CFBB}" srcOrd="1" destOrd="0" presId="urn:microsoft.com/office/officeart/2008/layout/HorizontalMultiLevelHierarchy"/>
    <dgm:cxn modelId="{B3BEF86D-0228-4DB3-B397-8C9FC4A23055}" srcId="{0320FB7F-E464-4E70-8AB8-BDBDC7A132D5}" destId="{ECEC85BD-1A9B-45BA-BBB6-313C8C232F56}" srcOrd="1" destOrd="0" parTransId="{CE70BD3F-9B65-4CDD-AD40-B64619BA1003}" sibTransId="{EF885015-DE54-47F9-A55B-C9C39C655BA2}"/>
    <dgm:cxn modelId="{8D4FA609-5F1D-409B-9A8E-094935046670}" type="presOf" srcId="{0898E0A6-0AA5-4871-BB27-E780E91735B2}" destId="{CFB18F50-E791-4AD9-A0CD-3F89AE0112B2}" srcOrd="0" destOrd="0" presId="urn:microsoft.com/office/officeart/2008/layout/HorizontalMultiLevelHierarchy"/>
    <dgm:cxn modelId="{996D9917-1E0B-43B5-8385-DCB10D01CB89}" srcId="{72AA0A98-54DF-4DD8-8268-1A3CCB866A25}" destId="{0320FB7F-E464-4E70-8AB8-BDBDC7A132D5}" srcOrd="0" destOrd="0" parTransId="{91AEBBF6-16EC-4650-B74D-48255AC70B4D}" sibTransId="{840AC3BA-F7DF-4428-9C01-1B53891619CA}"/>
    <dgm:cxn modelId="{759446EE-E54D-4509-BEFC-BB317184884C}" type="presOf" srcId="{9C5805F2-F499-4E1B-A6F3-CE8F19197320}" destId="{9177F814-39D8-4190-991F-1E21A874FB04}" srcOrd="0" destOrd="0" presId="urn:microsoft.com/office/officeart/2008/layout/HorizontalMultiLevelHierarchy"/>
    <dgm:cxn modelId="{7D7E3D16-A0CE-4CB2-961F-68627578416B}" type="presOf" srcId="{72AA0A98-54DF-4DD8-8268-1A3CCB866A25}" destId="{947442EF-DCD5-4487-B6EA-EFEC324C6A70}" srcOrd="0" destOrd="0" presId="urn:microsoft.com/office/officeart/2008/layout/HorizontalMultiLevelHierarchy"/>
    <dgm:cxn modelId="{73CE271E-833D-4F62-9C30-7B994C35EB96}" type="presOf" srcId="{D5423DBD-9AB7-47AA-A7CC-C3FD40030A77}" destId="{46D63E81-960D-47EE-AC97-5BA02EDEA7EF}" srcOrd="0" destOrd="0" presId="urn:microsoft.com/office/officeart/2008/layout/HorizontalMultiLevelHierarchy"/>
    <dgm:cxn modelId="{9F54402A-9283-4DFD-A49E-5C411E7B2D5C}" type="presOf" srcId="{16D54EF6-AB69-40DD-A6B9-44C5052F1138}" destId="{F5494ED3-A365-40FA-858C-0E053117BE3A}" srcOrd="0" destOrd="0" presId="urn:microsoft.com/office/officeart/2008/layout/HorizontalMultiLevelHierarchy"/>
    <dgm:cxn modelId="{79723FA2-362E-430B-A417-1606B5F7C804}" type="presOf" srcId="{CE70BD3F-9B65-4CDD-AD40-B64619BA1003}" destId="{DDC261C8-1BC6-4FC6-A9A2-A4756131ABAB}" srcOrd="1" destOrd="0" presId="urn:microsoft.com/office/officeart/2008/layout/HorizontalMultiLevelHierarchy"/>
    <dgm:cxn modelId="{F7461A5A-50F0-40FC-8B39-F9B8F8460181}" type="presOf" srcId="{AA62D065-49E2-47DC-A3CE-B88C535EC6FF}" destId="{54D47AF0-80DE-4937-BA44-334F3320D9AC}" srcOrd="0" destOrd="0" presId="urn:microsoft.com/office/officeart/2008/layout/HorizontalMultiLevelHierarchy"/>
    <dgm:cxn modelId="{12621AB3-7E58-48C0-A817-527135AE6F13}" type="presOf" srcId="{16D54EF6-AB69-40DD-A6B9-44C5052F1138}" destId="{A69532E9-2125-46E2-9ABA-1A0A966A8710}" srcOrd="1" destOrd="0" presId="urn:microsoft.com/office/officeart/2008/layout/HorizontalMultiLevelHierarchy"/>
    <dgm:cxn modelId="{0FE1D71E-4981-4137-BAF2-0B91CD2D6AA1}" type="presOf" srcId="{0320FB7F-E464-4E70-8AB8-BDBDC7A132D5}" destId="{6D9F0D09-6760-427B-A965-0953E78C945C}" srcOrd="0" destOrd="0" presId="urn:microsoft.com/office/officeart/2008/layout/HorizontalMultiLevelHierarchy"/>
    <dgm:cxn modelId="{173DECF0-7538-4D30-A6B0-2C56E8EE5078}" type="presParOf" srcId="{947442EF-DCD5-4487-B6EA-EFEC324C6A70}" destId="{1E0376C7-B104-4BF6-8910-5A5097F6F86E}" srcOrd="0" destOrd="0" presId="urn:microsoft.com/office/officeart/2008/layout/HorizontalMultiLevelHierarchy"/>
    <dgm:cxn modelId="{09A79800-127D-4488-80FC-A812129154B6}" type="presParOf" srcId="{1E0376C7-B104-4BF6-8910-5A5097F6F86E}" destId="{6D9F0D09-6760-427B-A965-0953E78C945C}" srcOrd="0" destOrd="0" presId="urn:microsoft.com/office/officeart/2008/layout/HorizontalMultiLevelHierarchy"/>
    <dgm:cxn modelId="{99A7C4AE-3D3D-4BF7-8B45-5723A7061E7E}" type="presParOf" srcId="{1E0376C7-B104-4BF6-8910-5A5097F6F86E}" destId="{9BFFC797-1AC2-4325-A8EB-08732A9C43C3}" srcOrd="1" destOrd="0" presId="urn:microsoft.com/office/officeart/2008/layout/HorizontalMultiLevelHierarchy"/>
    <dgm:cxn modelId="{DEE79B40-2E9B-4558-937D-600C676C36D0}" type="presParOf" srcId="{9BFFC797-1AC2-4325-A8EB-08732A9C43C3}" destId="{F5494ED3-A365-40FA-858C-0E053117BE3A}" srcOrd="0" destOrd="0" presId="urn:microsoft.com/office/officeart/2008/layout/HorizontalMultiLevelHierarchy"/>
    <dgm:cxn modelId="{0DCC9D04-B536-4924-A8C0-2327C327C8E7}" type="presParOf" srcId="{F5494ED3-A365-40FA-858C-0E053117BE3A}" destId="{A69532E9-2125-46E2-9ABA-1A0A966A8710}" srcOrd="0" destOrd="0" presId="urn:microsoft.com/office/officeart/2008/layout/HorizontalMultiLevelHierarchy"/>
    <dgm:cxn modelId="{BD5013DA-9E04-47DD-8D22-D9FADA1BA027}" type="presParOf" srcId="{9BFFC797-1AC2-4325-A8EB-08732A9C43C3}" destId="{60792821-694F-40CE-9BD7-29997655FD63}" srcOrd="1" destOrd="0" presId="urn:microsoft.com/office/officeart/2008/layout/HorizontalMultiLevelHierarchy"/>
    <dgm:cxn modelId="{006A62D2-0296-40F6-9720-9732127FAB8B}" type="presParOf" srcId="{60792821-694F-40CE-9BD7-29997655FD63}" destId="{54D47AF0-80DE-4937-BA44-334F3320D9AC}" srcOrd="0" destOrd="0" presId="urn:microsoft.com/office/officeart/2008/layout/HorizontalMultiLevelHierarchy"/>
    <dgm:cxn modelId="{DF9D92BB-575F-40E7-83A5-51C10A00554B}" type="presParOf" srcId="{60792821-694F-40CE-9BD7-29997655FD63}" destId="{2FD4FA4A-3C88-4CF1-ABB9-995700FF8534}" srcOrd="1" destOrd="0" presId="urn:microsoft.com/office/officeart/2008/layout/HorizontalMultiLevelHierarchy"/>
    <dgm:cxn modelId="{8FC1633C-08BB-4510-95EC-A50C9E550D50}" type="presParOf" srcId="{9BFFC797-1AC2-4325-A8EB-08732A9C43C3}" destId="{9BA0CE20-6CB2-44D2-86B9-5BCFD7BF140E}" srcOrd="2" destOrd="0" presId="urn:microsoft.com/office/officeart/2008/layout/HorizontalMultiLevelHierarchy"/>
    <dgm:cxn modelId="{910CB837-C249-4AF0-8654-BEFBF994A318}" type="presParOf" srcId="{9BA0CE20-6CB2-44D2-86B9-5BCFD7BF140E}" destId="{DDC261C8-1BC6-4FC6-A9A2-A4756131ABAB}" srcOrd="0" destOrd="0" presId="urn:microsoft.com/office/officeart/2008/layout/HorizontalMultiLevelHierarchy"/>
    <dgm:cxn modelId="{AE27B0BC-61A7-411E-8986-35DE385DFCF4}" type="presParOf" srcId="{9BFFC797-1AC2-4325-A8EB-08732A9C43C3}" destId="{7DF38D86-FE9C-40EE-A404-2DAC3507A01B}" srcOrd="3" destOrd="0" presId="urn:microsoft.com/office/officeart/2008/layout/HorizontalMultiLevelHierarchy"/>
    <dgm:cxn modelId="{3EDF7FD8-6117-440B-BE94-02A85C08D0C4}" type="presParOf" srcId="{7DF38D86-FE9C-40EE-A404-2DAC3507A01B}" destId="{405CAF1E-C599-46B8-BED3-6AFA8442B9A0}" srcOrd="0" destOrd="0" presId="urn:microsoft.com/office/officeart/2008/layout/HorizontalMultiLevelHierarchy"/>
    <dgm:cxn modelId="{F703F5F6-F33D-47F2-B400-471FC7F69B10}" type="presParOf" srcId="{7DF38D86-FE9C-40EE-A404-2DAC3507A01B}" destId="{1E12DA91-F5BE-46EC-A2DC-E06EA008A317}" srcOrd="1" destOrd="0" presId="urn:microsoft.com/office/officeart/2008/layout/HorizontalMultiLevelHierarchy"/>
    <dgm:cxn modelId="{918AB0A7-5860-496E-B31A-E4895E5A317B}" type="presParOf" srcId="{9BFFC797-1AC2-4325-A8EB-08732A9C43C3}" destId="{46D63E81-960D-47EE-AC97-5BA02EDEA7EF}" srcOrd="4" destOrd="0" presId="urn:microsoft.com/office/officeart/2008/layout/HorizontalMultiLevelHierarchy"/>
    <dgm:cxn modelId="{78C30620-A96F-4E0F-B117-FB47BAA52824}" type="presParOf" srcId="{46D63E81-960D-47EE-AC97-5BA02EDEA7EF}" destId="{8417EA50-42F5-4BA5-99CC-4AB4502FD947}" srcOrd="0" destOrd="0" presId="urn:microsoft.com/office/officeart/2008/layout/HorizontalMultiLevelHierarchy"/>
    <dgm:cxn modelId="{7EBC92A2-BAE3-4609-91EF-8930214E2003}" type="presParOf" srcId="{9BFFC797-1AC2-4325-A8EB-08732A9C43C3}" destId="{9A03D603-BBA6-4A91-ABCE-3279607997B1}" srcOrd="5" destOrd="0" presId="urn:microsoft.com/office/officeart/2008/layout/HorizontalMultiLevelHierarchy"/>
    <dgm:cxn modelId="{BE14B155-6A9C-4BE8-AEFC-E30137B9BEC4}" type="presParOf" srcId="{9A03D603-BBA6-4A91-ABCE-3279607997B1}" destId="{178ECE8A-7527-44DB-B0C6-2B1208CF6AD8}" srcOrd="0" destOrd="0" presId="urn:microsoft.com/office/officeart/2008/layout/HorizontalMultiLevelHierarchy"/>
    <dgm:cxn modelId="{396A42A4-7A49-4B45-9B55-E353071CCBC7}" type="presParOf" srcId="{9A03D603-BBA6-4A91-ABCE-3279607997B1}" destId="{9598552A-2BF3-4EB8-8AF3-251718729635}" srcOrd="1" destOrd="0" presId="urn:microsoft.com/office/officeart/2008/layout/HorizontalMultiLevelHierarchy"/>
    <dgm:cxn modelId="{0FD8BAAC-005B-4399-BCC7-B34B862F2654}" type="presParOf" srcId="{9BFFC797-1AC2-4325-A8EB-08732A9C43C3}" destId="{CFB18F50-E791-4AD9-A0CD-3F89AE0112B2}" srcOrd="6" destOrd="0" presId="urn:microsoft.com/office/officeart/2008/layout/HorizontalMultiLevelHierarchy"/>
    <dgm:cxn modelId="{CE662ECA-6A94-4F4E-8C95-3440DB067519}" type="presParOf" srcId="{CFB18F50-E791-4AD9-A0CD-3F89AE0112B2}" destId="{66E86939-F8F1-4A61-957B-B80D9D36CFBB}" srcOrd="0" destOrd="0" presId="urn:microsoft.com/office/officeart/2008/layout/HorizontalMultiLevelHierarchy"/>
    <dgm:cxn modelId="{484A59D5-C788-4B6F-A0AD-21D865373F44}" type="presParOf" srcId="{9BFFC797-1AC2-4325-A8EB-08732A9C43C3}" destId="{D5A3D8F6-3E19-43E3-B705-19B114A5D947}" srcOrd="7" destOrd="0" presId="urn:microsoft.com/office/officeart/2008/layout/HorizontalMultiLevelHierarchy"/>
    <dgm:cxn modelId="{D1C4C3C6-1481-460F-9EE2-9FD034BA5A22}" type="presParOf" srcId="{D5A3D8F6-3E19-43E3-B705-19B114A5D947}" destId="{9177F814-39D8-4190-991F-1E21A874FB04}" srcOrd="0" destOrd="0" presId="urn:microsoft.com/office/officeart/2008/layout/HorizontalMultiLevelHierarchy"/>
    <dgm:cxn modelId="{D6B8B62D-EA52-42EB-905A-3C765119876F}" type="presParOf" srcId="{D5A3D8F6-3E19-43E3-B705-19B114A5D947}" destId="{D3F3B792-C668-4011-9DE8-D90D4A3A7A6F}" srcOrd="1" destOrd="0" presId="urn:microsoft.com/office/officeart/2008/layout/HorizontalMultiLevelHierarchy"/>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2E3C6B7-419A-4ECE-A065-FBC3513D6ED8}" type="doc">
      <dgm:prSet loTypeId="urn:microsoft.com/office/officeart/2005/8/layout/radial3" loCatId="cycle" qsTypeId="urn:microsoft.com/office/officeart/2005/8/quickstyle/3d9" qsCatId="3D" csTypeId="urn:microsoft.com/office/officeart/2005/8/colors/accent4_1" csCatId="accent4" phldr="1"/>
      <dgm:spPr/>
      <dgm:t>
        <a:bodyPr/>
        <a:lstStyle/>
        <a:p>
          <a:endParaRPr lang="zh-CN" altLang="en-US"/>
        </a:p>
      </dgm:t>
    </dgm:pt>
    <dgm:pt modelId="{0F72E5ED-2E9A-4193-9C9E-2FF1D56E5C6A}">
      <dgm:prSet phldrT="[文本]" custT="1"/>
      <dgm:spPr/>
      <dgm:t>
        <a:bodyPr/>
        <a:lstStyle/>
        <a:p>
          <a:r>
            <a:rPr lang="zh-CN" altLang="en-US" sz="2400" b="1" smtClean="0">
              <a:latin typeface="微软雅黑" panose="020B0503020204020204" pitchFamily="34" charset="-122"/>
              <a:ea typeface="微软雅黑" panose="020B0503020204020204" pitchFamily="34" charset="-122"/>
            </a:rPr>
            <a:t>数据发布</a:t>
          </a:r>
          <a:endParaRPr lang="zh-CN" altLang="en-US" sz="2400" b="1">
            <a:latin typeface="微软雅黑" panose="020B0503020204020204" pitchFamily="34" charset="-122"/>
            <a:ea typeface="微软雅黑" panose="020B0503020204020204" pitchFamily="34" charset="-122"/>
          </a:endParaRPr>
        </a:p>
      </dgm:t>
    </dgm:pt>
    <dgm:pt modelId="{2E5EA705-D272-4C87-9EFF-71A70848B4A2}" type="parTrans" cxnId="{A457E310-97DF-4704-8C9C-0B784C5A066A}">
      <dgm:prSet/>
      <dgm:spPr/>
      <dgm:t>
        <a:bodyPr/>
        <a:lstStyle/>
        <a:p>
          <a:endParaRPr lang="zh-CN" altLang="en-US"/>
        </a:p>
      </dgm:t>
    </dgm:pt>
    <dgm:pt modelId="{99B0F331-BAAC-4277-B19A-3D904EF094C2}" type="sibTrans" cxnId="{A457E310-97DF-4704-8C9C-0B784C5A066A}">
      <dgm:prSet/>
      <dgm:spPr/>
      <dgm:t>
        <a:bodyPr/>
        <a:lstStyle/>
        <a:p>
          <a:endParaRPr lang="zh-CN" altLang="en-US"/>
        </a:p>
      </dgm:t>
    </dgm:pt>
    <dgm:pt modelId="{5F7EAF44-7635-487C-9954-680624A42374}">
      <dgm:prSet phldrT="[文本]" custT="1"/>
      <dgm:spPr>
        <a:solidFill>
          <a:srgbClr val="996600">
            <a:alpha val="50000"/>
          </a:srgbClr>
        </a:solidFill>
      </dgm:spPr>
      <dgm:t>
        <a:bodyPr/>
        <a:lstStyle/>
        <a:p>
          <a:r>
            <a:rPr lang="zh-CN" altLang="en-US" sz="1400" b="1" smtClean="0">
              <a:latin typeface="微软雅黑" panose="020B0503020204020204" pitchFamily="34" charset="-122"/>
              <a:ea typeface="微软雅黑" panose="020B0503020204020204" pitchFamily="34" charset="-122"/>
            </a:rPr>
            <a:t>制定规则</a:t>
          </a:r>
          <a:endParaRPr lang="zh-CN" altLang="en-US" sz="1400" b="1">
            <a:latin typeface="微软雅黑" panose="020B0503020204020204" pitchFamily="34" charset="-122"/>
            <a:ea typeface="微软雅黑" panose="020B0503020204020204" pitchFamily="34" charset="-122"/>
          </a:endParaRPr>
        </a:p>
      </dgm:t>
    </dgm:pt>
    <dgm:pt modelId="{883B2B14-3E2A-4E09-A116-FE2AB789854A}" type="parTrans" cxnId="{4EF329AC-FB30-400C-8A5F-9466404C6D51}">
      <dgm:prSet/>
      <dgm:spPr/>
      <dgm:t>
        <a:bodyPr/>
        <a:lstStyle/>
        <a:p>
          <a:endParaRPr lang="zh-CN" altLang="en-US"/>
        </a:p>
      </dgm:t>
    </dgm:pt>
    <dgm:pt modelId="{B097C426-5C4E-448B-8717-DC7E096CE15B}" type="sibTrans" cxnId="{4EF329AC-FB30-400C-8A5F-9466404C6D51}">
      <dgm:prSet/>
      <dgm:spPr/>
      <dgm:t>
        <a:bodyPr/>
        <a:lstStyle/>
        <a:p>
          <a:endParaRPr lang="zh-CN" altLang="en-US"/>
        </a:p>
      </dgm:t>
    </dgm:pt>
    <dgm:pt modelId="{340CBA72-377E-4F35-A7A5-883E6E8B85FE}">
      <dgm:prSet phldrT="[文本]" custT="1"/>
      <dgm:spPr/>
      <dgm:t>
        <a:bodyPr/>
        <a:lstStyle/>
        <a:p>
          <a:r>
            <a:rPr lang="zh-CN" altLang="en-US" sz="1400" b="1" smtClean="0">
              <a:latin typeface="微软雅黑" panose="020B0503020204020204" pitchFamily="34" charset="-122"/>
              <a:ea typeface="微软雅黑" panose="020B0503020204020204" pitchFamily="34" charset="-122"/>
            </a:rPr>
            <a:t>检索服务</a:t>
          </a:r>
          <a:endParaRPr lang="zh-CN" altLang="en-US" sz="1400" b="1">
            <a:latin typeface="微软雅黑" panose="020B0503020204020204" pitchFamily="34" charset="-122"/>
            <a:ea typeface="微软雅黑" panose="020B0503020204020204" pitchFamily="34" charset="-122"/>
          </a:endParaRPr>
        </a:p>
      </dgm:t>
    </dgm:pt>
    <dgm:pt modelId="{01DC3541-60A9-46B7-8FB8-C9689630A3B9}" type="parTrans" cxnId="{D69806EE-4C6F-4FCC-898F-EEEF83E9321C}">
      <dgm:prSet/>
      <dgm:spPr/>
      <dgm:t>
        <a:bodyPr/>
        <a:lstStyle/>
        <a:p>
          <a:endParaRPr lang="zh-CN" altLang="en-US"/>
        </a:p>
      </dgm:t>
    </dgm:pt>
    <dgm:pt modelId="{FA49F648-895C-46F3-95AA-478EB9D2BF59}" type="sibTrans" cxnId="{D69806EE-4C6F-4FCC-898F-EEEF83E9321C}">
      <dgm:prSet/>
      <dgm:spPr/>
      <dgm:t>
        <a:bodyPr/>
        <a:lstStyle/>
        <a:p>
          <a:endParaRPr lang="zh-CN" altLang="en-US"/>
        </a:p>
      </dgm:t>
    </dgm:pt>
    <dgm:pt modelId="{0BE54C90-BF64-4D5F-B10F-2E79B51CCBCA}">
      <dgm:prSet phldrT="[文本]" custT="1"/>
      <dgm:spPr/>
      <dgm:t>
        <a:bodyPr/>
        <a:lstStyle/>
        <a:p>
          <a:r>
            <a:rPr lang="zh-CN" altLang="en-US" sz="1400" b="1" smtClean="0">
              <a:latin typeface="微软雅黑" panose="020B0503020204020204" pitchFamily="34" charset="-122"/>
              <a:ea typeface="微软雅黑" panose="020B0503020204020204" pitchFamily="34" charset="-122"/>
            </a:rPr>
            <a:t>知识导航</a:t>
          </a:r>
          <a:endParaRPr lang="zh-CN" altLang="en-US" sz="1400" b="1">
            <a:latin typeface="微软雅黑" panose="020B0503020204020204" pitchFamily="34" charset="-122"/>
            <a:ea typeface="微软雅黑" panose="020B0503020204020204" pitchFamily="34" charset="-122"/>
          </a:endParaRPr>
        </a:p>
      </dgm:t>
    </dgm:pt>
    <dgm:pt modelId="{A36388F7-F981-42D1-8FD5-D6FA4953B13F}" type="parTrans" cxnId="{B67E46E3-374F-4976-98B4-B4F652B9CBCC}">
      <dgm:prSet/>
      <dgm:spPr/>
      <dgm:t>
        <a:bodyPr/>
        <a:lstStyle/>
        <a:p>
          <a:endParaRPr lang="zh-CN" altLang="en-US"/>
        </a:p>
      </dgm:t>
    </dgm:pt>
    <dgm:pt modelId="{6E2BDEE9-EA6A-477B-8B27-CA69354138E9}" type="sibTrans" cxnId="{B67E46E3-374F-4976-98B4-B4F652B9CBCC}">
      <dgm:prSet/>
      <dgm:spPr/>
      <dgm:t>
        <a:bodyPr/>
        <a:lstStyle/>
        <a:p>
          <a:endParaRPr lang="zh-CN" altLang="en-US"/>
        </a:p>
      </dgm:t>
    </dgm:pt>
    <dgm:pt modelId="{8C17C425-3679-4C19-B33F-2925B18FE3F2}">
      <dgm:prSet phldrT="[文本]" custT="1"/>
      <dgm:spPr/>
      <dgm:t>
        <a:bodyPr/>
        <a:lstStyle/>
        <a:p>
          <a:r>
            <a:rPr lang="zh-CN" altLang="en-US" sz="1400" b="1" smtClean="0">
              <a:latin typeface="微软雅黑" panose="020B0503020204020204" pitchFamily="34" charset="-122"/>
              <a:ea typeface="微软雅黑" panose="020B0503020204020204" pitchFamily="34" charset="-122"/>
            </a:rPr>
            <a:t>专题资源</a:t>
          </a:r>
          <a:endParaRPr lang="zh-CN" altLang="en-US" sz="1400" b="1">
            <a:latin typeface="微软雅黑" panose="020B0503020204020204" pitchFamily="34" charset="-122"/>
            <a:ea typeface="微软雅黑" panose="020B0503020204020204" pitchFamily="34" charset="-122"/>
          </a:endParaRPr>
        </a:p>
      </dgm:t>
    </dgm:pt>
    <dgm:pt modelId="{8A61438D-952B-4E74-8871-421D77BFEBA7}" type="parTrans" cxnId="{3E3B094F-86D7-4E2E-9A22-C5E56D4314B6}">
      <dgm:prSet/>
      <dgm:spPr/>
      <dgm:t>
        <a:bodyPr/>
        <a:lstStyle/>
        <a:p>
          <a:endParaRPr lang="zh-CN" altLang="en-US"/>
        </a:p>
      </dgm:t>
    </dgm:pt>
    <dgm:pt modelId="{C30A6D70-E944-43AB-9A88-73D9AB64ACA0}" type="sibTrans" cxnId="{3E3B094F-86D7-4E2E-9A22-C5E56D4314B6}">
      <dgm:prSet/>
      <dgm:spPr/>
      <dgm:t>
        <a:bodyPr/>
        <a:lstStyle/>
        <a:p>
          <a:endParaRPr lang="zh-CN" altLang="en-US"/>
        </a:p>
      </dgm:t>
    </dgm:pt>
    <dgm:pt modelId="{1FFE6958-DF57-450C-8500-84D800366132}" type="pres">
      <dgm:prSet presAssocID="{22E3C6B7-419A-4ECE-A065-FBC3513D6ED8}" presName="composite" presStyleCnt="0">
        <dgm:presLayoutVars>
          <dgm:chMax val="1"/>
          <dgm:dir/>
          <dgm:resizeHandles val="exact"/>
        </dgm:presLayoutVars>
      </dgm:prSet>
      <dgm:spPr/>
      <dgm:t>
        <a:bodyPr/>
        <a:lstStyle/>
        <a:p>
          <a:endParaRPr lang="zh-CN" altLang="en-US"/>
        </a:p>
      </dgm:t>
    </dgm:pt>
    <dgm:pt modelId="{E37502A0-2D1B-46E7-9574-5F9C1C29796C}" type="pres">
      <dgm:prSet presAssocID="{22E3C6B7-419A-4ECE-A065-FBC3513D6ED8}" presName="radial" presStyleCnt="0">
        <dgm:presLayoutVars>
          <dgm:animLvl val="ctr"/>
        </dgm:presLayoutVars>
      </dgm:prSet>
      <dgm:spPr/>
    </dgm:pt>
    <dgm:pt modelId="{1A5FA888-E379-4400-AC0F-8B67FAD5152B}" type="pres">
      <dgm:prSet presAssocID="{0F72E5ED-2E9A-4193-9C9E-2FF1D56E5C6A}" presName="centerShape" presStyleLbl="vennNode1" presStyleIdx="0" presStyleCnt="5" custLinFactNeighborX="5583" custLinFactNeighborY="949"/>
      <dgm:spPr/>
      <dgm:t>
        <a:bodyPr/>
        <a:lstStyle/>
        <a:p>
          <a:endParaRPr lang="zh-CN" altLang="en-US"/>
        </a:p>
      </dgm:t>
    </dgm:pt>
    <dgm:pt modelId="{6D8228EE-C3E4-403E-9A97-CDCA52E492A8}" type="pres">
      <dgm:prSet presAssocID="{5F7EAF44-7635-487C-9954-680624A42374}" presName="node" presStyleLbl="vennNode1" presStyleIdx="1" presStyleCnt="5">
        <dgm:presLayoutVars>
          <dgm:bulletEnabled val="1"/>
        </dgm:presLayoutVars>
      </dgm:prSet>
      <dgm:spPr/>
      <dgm:t>
        <a:bodyPr/>
        <a:lstStyle/>
        <a:p>
          <a:endParaRPr lang="zh-CN" altLang="en-US"/>
        </a:p>
      </dgm:t>
    </dgm:pt>
    <dgm:pt modelId="{47BE0B63-421C-480E-83EA-F61C6611BE3F}" type="pres">
      <dgm:prSet presAssocID="{340CBA72-377E-4F35-A7A5-883E6E8B85FE}" presName="node" presStyleLbl="vennNode1" presStyleIdx="2" presStyleCnt="5">
        <dgm:presLayoutVars>
          <dgm:bulletEnabled val="1"/>
        </dgm:presLayoutVars>
      </dgm:prSet>
      <dgm:spPr/>
      <dgm:t>
        <a:bodyPr/>
        <a:lstStyle/>
        <a:p>
          <a:endParaRPr lang="zh-CN" altLang="en-US"/>
        </a:p>
      </dgm:t>
    </dgm:pt>
    <dgm:pt modelId="{9F109C07-5495-4D4C-A409-CC40FE467A24}" type="pres">
      <dgm:prSet presAssocID="{0BE54C90-BF64-4D5F-B10F-2E79B51CCBCA}" presName="node" presStyleLbl="vennNode1" presStyleIdx="3" presStyleCnt="5">
        <dgm:presLayoutVars>
          <dgm:bulletEnabled val="1"/>
        </dgm:presLayoutVars>
      </dgm:prSet>
      <dgm:spPr/>
      <dgm:t>
        <a:bodyPr/>
        <a:lstStyle/>
        <a:p>
          <a:endParaRPr lang="zh-CN" altLang="en-US"/>
        </a:p>
      </dgm:t>
    </dgm:pt>
    <dgm:pt modelId="{E3774AB7-B54D-4B30-9316-B09BFB9EA285}" type="pres">
      <dgm:prSet presAssocID="{8C17C425-3679-4C19-B33F-2925B18FE3F2}" presName="node" presStyleLbl="vennNode1" presStyleIdx="4" presStyleCnt="5">
        <dgm:presLayoutVars>
          <dgm:bulletEnabled val="1"/>
        </dgm:presLayoutVars>
      </dgm:prSet>
      <dgm:spPr/>
      <dgm:t>
        <a:bodyPr/>
        <a:lstStyle/>
        <a:p>
          <a:endParaRPr lang="zh-CN" altLang="en-US"/>
        </a:p>
      </dgm:t>
    </dgm:pt>
  </dgm:ptLst>
  <dgm:cxnLst>
    <dgm:cxn modelId="{B6CEF3FE-053A-483A-AC50-BAF313D9AAAB}" type="presOf" srcId="{5F7EAF44-7635-487C-9954-680624A42374}" destId="{6D8228EE-C3E4-403E-9A97-CDCA52E492A8}" srcOrd="0" destOrd="0" presId="urn:microsoft.com/office/officeart/2005/8/layout/radial3"/>
    <dgm:cxn modelId="{0290989A-A941-4F74-96A7-3FDD356DABA0}" type="presOf" srcId="{340CBA72-377E-4F35-A7A5-883E6E8B85FE}" destId="{47BE0B63-421C-480E-83EA-F61C6611BE3F}" srcOrd="0" destOrd="0" presId="urn:microsoft.com/office/officeart/2005/8/layout/radial3"/>
    <dgm:cxn modelId="{3E3B094F-86D7-4E2E-9A22-C5E56D4314B6}" srcId="{0F72E5ED-2E9A-4193-9C9E-2FF1D56E5C6A}" destId="{8C17C425-3679-4C19-B33F-2925B18FE3F2}" srcOrd="3" destOrd="0" parTransId="{8A61438D-952B-4E74-8871-421D77BFEBA7}" sibTransId="{C30A6D70-E944-43AB-9A88-73D9AB64ACA0}"/>
    <dgm:cxn modelId="{4EF329AC-FB30-400C-8A5F-9466404C6D51}" srcId="{0F72E5ED-2E9A-4193-9C9E-2FF1D56E5C6A}" destId="{5F7EAF44-7635-487C-9954-680624A42374}" srcOrd="0" destOrd="0" parTransId="{883B2B14-3E2A-4E09-A116-FE2AB789854A}" sibTransId="{B097C426-5C4E-448B-8717-DC7E096CE15B}"/>
    <dgm:cxn modelId="{E82B827D-A486-4BFF-8D14-AB8697DF57E5}" type="presOf" srcId="{0BE54C90-BF64-4D5F-B10F-2E79B51CCBCA}" destId="{9F109C07-5495-4D4C-A409-CC40FE467A24}" srcOrd="0" destOrd="0" presId="urn:microsoft.com/office/officeart/2005/8/layout/radial3"/>
    <dgm:cxn modelId="{FA223BBE-7AC6-4015-ADB2-4764B6A1383C}" type="presOf" srcId="{0F72E5ED-2E9A-4193-9C9E-2FF1D56E5C6A}" destId="{1A5FA888-E379-4400-AC0F-8B67FAD5152B}" srcOrd="0" destOrd="0" presId="urn:microsoft.com/office/officeart/2005/8/layout/radial3"/>
    <dgm:cxn modelId="{45A24BF3-DA4D-43D0-99C0-EB5FD5178510}" type="presOf" srcId="{8C17C425-3679-4C19-B33F-2925B18FE3F2}" destId="{E3774AB7-B54D-4B30-9316-B09BFB9EA285}" srcOrd="0" destOrd="0" presId="urn:microsoft.com/office/officeart/2005/8/layout/radial3"/>
    <dgm:cxn modelId="{1EB0E7C5-2C9E-4A2D-BB32-30FD15DE5069}" type="presOf" srcId="{22E3C6B7-419A-4ECE-A065-FBC3513D6ED8}" destId="{1FFE6958-DF57-450C-8500-84D800366132}" srcOrd="0" destOrd="0" presId="urn:microsoft.com/office/officeart/2005/8/layout/radial3"/>
    <dgm:cxn modelId="{D69806EE-4C6F-4FCC-898F-EEEF83E9321C}" srcId="{0F72E5ED-2E9A-4193-9C9E-2FF1D56E5C6A}" destId="{340CBA72-377E-4F35-A7A5-883E6E8B85FE}" srcOrd="1" destOrd="0" parTransId="{01DC3541-60A9-46B7-8FB8-C9689630A3B9}" sibTransId="{FA49F648-895C-46F3-95AA-478EB9D2BF59}"/>
    <dgm:cxn modelId="{A457E310-97DF-4704-8C9C-0B784C5A066A}" srcId="{22E3C6B7-419A-4ECE-A065-FBC3513D6ED8}" destId="{0F72E5ED-2E9A-4193-9C9E-2FF1D56E5C6A}" srcOrd="0" destOrd="0" parTransId="{2E5EA705-D272-4C87-9EFF-71A70848B4A2}" sibTransId="{99B0F331-BAAC-4277-B19A-3D904EF094C2}"/>
    <dgm:cxn modelId="{B67E46E3-374F-4976-98B4-B4F652B9CBCC}" srcId="{0F72E5ED-2E9A-4193-9C9E-2FF1D56E5C6A}" destId="{0BE54C90-BF64-4D5F-B10F-2E79B51CCBCA}" srcOrd="2" destOrd="0" parTransId="{A36388F7-F981-42D1-8FD5-D6FA4953B13F}" sibTransId="{6E2BDEE9-EA6A-477B-8B27-CA69354138E9}"/>
    <dgm:cxn modelId="{F0BC962C-E9E1-4B5B-965A-0D739EE8E82F}" type="presParOf" srcId="{1FFE6958-DF57-450C-8500-84D800366132}" destId="{E37502A0-2D1B-46E7-9574-5F9C1C29796C}" srcOrd="0" destOrd="0" presId="urn:microsoft.com/office/officeart/2005/8/layout/radial3"/>
    <dgm:cxn modelId="{26E9509B-7AA2-462E-819B-0A4E777CCF5E}" type="presParOf" srcId="{E37502A0-2D1B-46E7-9574-5F9C1C29796C}" destId="{1A5FA888-E379-4400-AC0F-8B67FAD5152B}" srcOrd="0" destOrd="0" presId="urn:microsoft.com/office/officeart/2005/8/layout/radial3"/>
    <dgm:cxn modelId="{461629DD-4A30-4557-B11E-D99F7ACFA7A0}" type="presParOf" srcId="{E37502A0-2D1B-46E7-9574-5F9C1C29796C}" destId="{6D8228EE-C3E4-403E-9A97-CDCA52E492A8}" srcOrd="1" destOrd="0" presId="urn:microsoft.com/office/officeart/2005/8/layout/radial3"/>
    <dgm:cxn modelId="{3C8B0E3E-1F80-409A-9165-49CE14B9E74B}" type="presParOf" srcId="{E37502A0-2D1B-46E7-9574-5F9C1C29796C}" destId="{47BE0B63-421C-480E-83EA-F61C6611BE3F}" srcOrd="2" destOrd="0" presId="urn:microsoft.com/office/officeart/2005/8/layout/radial3"/>
    <dgm:cxn modelId="{6CBC6DE8-05E3-49F8-8755-4B8B24A7B7D0}" type="presParOf" srcId="{E37502A0-2D1B-46E7-9574-5F9C1C29796C}" destId="{9F109C07-5495-4D4C-A409-CC40FE467A24}" srcOrd="3" destOrd="0" presId="urn:microsoft.com/office/officeart/2005/8/layout/radial3"/>
    <dgm:cxn modelId="{6E919E05-B431-4B9C-9628-3BBB8A6B55C0}" type="presParOf" srcId="{E37502A0-2D1B-46E7-9574-5F9C1C29796C}" destId="{E3774AB7-B54D-4B30-9316-B09BFB9EA285}"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2E3C6B7-419A-4ECE-A065-FBC3513D6ED8}" type="doc">
      <dgm:prSet loTypeId="urn:microsoft.com/office/officeart/2005/8/layout/radial3" loCatId="cycle" qsTypeId="urn:microsoft.com/office/officeart/2005/8/quickstyle/3d9" qsCatId="3D" csTypeId="urn:microsoft.com/office/officeart/2005/8/colors/accent2_1" csCatId="accent2" phldr="1"/>
      <dgm:spPr/>
      <dgm:t>
        <a:bodyPr/>
        <a:lstStyle/>
        <a:p>
          <a:endParaRPr lang="zh-CN" altLang="en-US"/>
        </a:p>
      </dgm:t>
    </dgm:pt>
    <dgm:pt modelId="{0F72E5ED-2E9A-4193-9C9E-2FF1D56E5C6A}">
      <dgm:prSet phldrT="[文本]" custT="1"/>
      <dgm:spPr/>
      <dgm:t>
        <a:bodyPr/>
        <a:lstStyle/>
        <a:p>
          <a:r>
            <a:rPr lang="zh-CN" altLang="en-US" sz="2400" b="1" smtClean="0">
              <a:latin typeface="微软雅黑" panose="020B0503020204020204" pitchFamily="34" charset="-122"/>
              <a:ea typeface="微软雅黑" panose="020B0503020204020204" pitchFamily="34" charset="-122"/>
            </a:rPr>
            <a:t>数据发布</a:t>
          </a:r>
          <a:endParaRPr lang="zh-CN" altLang="en-US" sz="2400" b="1">
            <a:latin typeface="微软雅黑" panose="020B0503020204020204" pitchFamily="34" charset="-122"/>
            <a:ea typeface="微软雅黑" panose="020B0503020204020204" pitchFamily="34" charset="-122"/>
          </a:endParaRPr>
        </a:p>
      </dgm:t>
    </dgm:pt>
    <dgm:pt modelId="{2E5EA705-D272-4C87-9EFF-71A70848B4A2}" type="parTrans" cxnId="{A457E310-97DF-4704-8C9C-0B784C5A066A}">
      <dgm:prSet/>
      <dgm:spPr/>
      <dgm:t>
        <a:bodyPr/>
        <a:lstStyle/>
        <a:p>
          <a:endParaRPr lang="zh-CN" altLang="en-US"/>
        </a:p>
      </dgm:t>
    </dgm:pt>
    <dgm:pt modelId="{99B0F331-BAAC-4277-B19A-3D904EF094C2}" type="sibTrans" cxnId="{A457E310-97DF-4704-8C9C-0B784C5A066A}">
      <dgm:prSet/>
      <dgm:spPr/>
      <dgm:t>
        <a:bodyPr/>
        <a:lstStyle/>
        <a:p>
          <a:endParaRPr lang="zh-CN" altLang="en-US"/>
        </a:p>
      </dgm:t>
    </dgm:pt>
    <dgm:pt modelId="{5F7EAF44-7635-487C-9954-680624A42374}">
      <dgm:prSet phldrT="[文本]" custT="1"/>
      <dgm:spPr/>
      <dgm:t>
        <a:bodyPr/>
        <a:lstStyle/>
        <a:p>
          <a:r>
            <a:rPr lang="zh-CN" altLang="en-US" sz="1400" b="1" smtClean="0">
              <a:latin typeface="微软雅黑" panose="020B0503020204020204" pitchFamily="34" charset="-122"/>
              <a:ea typeface="微软雅黑" panose="020B0503020204020204" pitchFamily="34" charset="-122"/>
            </a:rPr>
            <a:t>制定规则</a:t>
          </a:r>
          <a:endParaRPr lang="zh-CN" altLang="en-US" sz="1400" b="1">
            <a:latin typeface="微软雅黑" panose="020B0503020204020204" pitchFamily="34" charset="-122"/>
            <a:ea typeface="微软雅黑" panose="020B0503020204020204" pitchFamily="34" charset="-122"/>
          </a:endParaRPr>
        </a:p>
      </dgm:t>
    </dgm:pt>
    <dgm:pt modelId="{883B2B14-3E2A-4E09-A116-FE2AB789854A}" type="parTrans" cxnId="{4EF329AC-FB30-400C-8A5F-9466404C6D51}">
      <dgm:prSet/>
      <dgm:spPr/>
      <dgm:t>
        <a:bodyPr/>
        <a:lstStyle/>
        <a:p>
          <a:endParaRPr lang="zh-CN" altLang="en-US"/>
        </a:p>
      </dgm:t>
    </dgm:pt>
    <dgm:pt modelId="{B097C426-5C4E-448B-8717-DC7E096CE15B}" type="sibTrans" cxnId="{4EF329AC-FB30-400C-8A5F-9466404C6D51}">
      <dgm:prSet/>
      <dgm:spPr/>
      <dgm:t>
        <a:bodyPr/>
        <a:lstStyle/>
        <a:p>
          <a:endParaRPr lang="zh-CN" altLang="en-US"/>
        </a:p>
      </dgm:t>
    </dgm:pt>
    <dgm:pt modelId="{340CBA72-377E-4F35-A7A5-883E6E8B85FE}">
      <dgm:prSet phldrT="[文本]" custT="1"/>
      <dgm:spPr>
        <a:solidFill>
          <a:srgbClr val="996600">
            <a:alpha val="50000"/>
          </a:srgbClr>
        </a:solidFill>
      </dgm:spPr>
      <dgm:t>
        <a:bodyPr/>
        <a:lstStyle/>
        <a:p>
          <a:r>
            <a:rPr lang="zh-CN" altLang="en-US" sz="1400" b="1" smtClean="0">
              <a:latin typeface="微软雅黑" panose="020B0503020204020204" pitchFamily="34" charset="-122"/>
              <a:ea typeface="微软雅黑" panose="020B0503020204020204" pitchFamily="34" charset="-122"/>
            </a:rPr>
            <a:t>检索服务</a:t>
          </a:r>
          <a:endParaRPr lang="zh-CN" altLang="en-US" sz="1400" b="1">
            <a:latin typeface="微软雅黑" panose="020B0503020204020204" pitchFamily="34" charset="-122"/>
            <a:ea typeface="微软雅黑" panose="020B0503020204020204" pitchFamily="34" charset="-122"/>
          </a:endParaRPr>
        </a:p>
      </dgm:t>
    </dgm:pt>
    <dgm:pt modelId="{01DC3541-60A9-46B7-8FB8-C9689630A3B9}" type="parTrans" cxnId="{D69806EE-4C6F-4FCC-898F-EEEF83E9321C}">
      <dgm:prSet/>
      <dgm:spPr/>
      <dgm:t>
        <a:bodyPr/>
        <a:lstStyle/>
        <a:p>
          <a:endParaRPr lang="zh-CN" altLang="en-US"/>
        </a:p>
      </dgm:t>
    </dgm:pt>
    <dgm:pt modelId="{FA49F648-895C-46F3-95AA-478EB9D2BF59}" type="sibTrans" cxnId="{D69806EE-4C6F-4FCC-898F-EEEF83E9321C}">
      <dgm:prSet/>
      <dgm:spPr/>
      <dgm:t>
        <a:bodyPr/>
        <a:lstStyle/>
        <a:p>
          <a:endParaRPr lang="zh-CN" altLang="en-US"/>
        </a:p>
      </dgm:t>
    </dgm:pt>
    <dgm:pt modelId="{0BE54C90-BF64-4D5F-B10F-2E79B51CCBCA}">
      <dgm:prSet phldrT="[文本]" custT="1"/>
      <dgm:spPr/>
      <dgm:t>
        <a:bodyPr/>
        <a:lstStyle/>
        <a:p>
          <a:r>
            <a:rPr lang="zh-CN" altLang="en-US" sz="1400" b="1" smtClean="0">
              <a:latin typeface="微软雅黑" panose="020B0503020204020204" pitchFamily="34" charset="-122"/>
              <a:ea typeface="微软雅黑" panose="020B0503020204020204" pitchFamily="34" charset="-122"/>
            </a:rPr>
            <a:t>知识导航</a:t>
          </a:r>
          <a:endParaRPr lang="zh-CN" altLang="en-US" sz="1400" b="1">
            <a:latin typeface="微软雅黑" panose="020B0503020204020204" pitchFamily="34" charset="-122"/>
            <a:ea typeface="微软雅黑" panose="020B0503020204020204" pitchFamily="34" charset="-122"/>
          </a:endParaRPr>
        </a:p>
      </dgm:t>
    </dgm:pt>
    <dgm:pt modelId="{A36388F7-F981-42D1-8FD5-D6FA4953B13F}" type="parTrans" cxnId="{B67E46E3-374F-4976-98B4-B4F652B9CBCC}">
      <dgm:prSet/>
      <dgm:spPr/>
      <dgm:t>
        <a:bodyPr/>
        <a:lstStyle/>
        <a:p>
          <a:endParaRPr lang="zh-CN" altLang="en-US"/>
        </a:p>
      </dgm:t>
    </dgm:pt>
    <dgm:pt modelId="{6E2BDEE9-EA6A-477B-8B27-CA69354138E9}" type="sibTrans" cxnId="{B67E46E3-374F-4976-98B4-B4F652B9CBCC}">
      <dgm:prSet/>
      <dgm:spPr/>
      <dgm:t>
        <a:bodyPr/>
        <a:lstStyle/>
        <a:p>
          <a:endParaRPr lang="zh-CN" altLang="en-US"/>
        </a:p>
      </dgm:t>
    </dgm:pt>
    <dgm:pt modelId="{8C17C425-3679-4C19-B33F-2925B18FE3F2}">
      <dgm:prSet phldrT="[文本]" custT="1"/>
      <dgm:spPr/>
      <dgm:t>
        <a:bodyPr/>
        <a:lstStyle/>
        <a:p>
          <a:r>
            <a:rPr lang="zh-CN" altLang="en-US" sz="1400" b="1" smtClean="0">
              <a:latin typeface="微软雅黑" panose="020B0503020204020204" pitchFamily="34" charset="-122"/>
              <a:ea typeface="微软雅黑" panose="020B0503020204020204" pitchFamily="34" charset="-122"/>
            </a:rPr>
            <a:t>专题资源</a:t>
          </a:r>
          <a:endParaRPr lang="zh-CN" altLang="en-US" sz="1400" b="1">
            <a:latin typeface="微软雅黑" panose="020B0503020204020204" pitchFamily="34" charset="-122"/>
            <a:ea typeface="微软雅黑" panose="020B0503020204020204" pitchFamily="34" charset="-122"/>
          </a:endParaRPr>
        </a:p>
      </dgm:t>
    </dgm:pt>
    <dgm:pt modelId="{8A61438D-952B-4E74-8871-421D77BFEBA7}" type="parTrans" cxnId="{3E3B094F-86D7-4E2E-9A22-C5E56D4314B6}">
      <dgm:prSet/>
      <dgm:spPr/>
      <dgm:t>
        <a:bodyPr/>
        <a:lstStyle/>
        <a:p>
          <a:endParaRPr lang="zh-CN" altLang="en-US"/>
        </a:p>
      </dgm:t>
    </dgm:pt>
    <dgm:pt modelId="{C30A6D70-E944-43AB-9A88-73D9AB64ACA0}" type="sibTrans" cxnId="{3E3B094F-86D7-4E2E-9A22-C5E56D4314B6}">
      <dgm:prSet/>
      <dgm:spPr/>
      <dgm:t>
        <a:bodyPr/>
        <a:lstStyle/>
        <a:p>
          <a:endParaRPr lang="zh-CN" altLang="en-US"/>
        </a:p>
      </dgm:t>
    </dgm:pt>
    <dgm:pt modelId="{1FFE6958-DF57-450C-8500-84D800366132}" type="pres">
      <dgm:prSet presAssocID="{22E3C6B7-419A-4ECE-A065-FBC3513D6ED8}" presName="composite" presStyleCnt="0">
        <dgm:presLayoutVars>
          <dgm:chMax val="1"/>
          <dgm:dir/>
          <dgm:resizeHandles val="exact"/>
        </dgm:presLayoutVars>
      </dgm:prSet>
      <dgm:spPr/>
      <dgm:t>
        <a:bodyPr/>
        <a:lstStyle/>
        <a:p>
          <a:endParaRPr lang="zh-CN" altLang="en-US"/>
        </a:p>
      </dgm:t>
    </dgm:pt>
    <dgm:pt modelId="{E37502A0-2D1B-46E7-9574-5F9C1C29796C}" type="pres">
      <dgm:prSet presAssocID="{22E3C6B7-419A-4ECE-A065-FBC3513D6ED8}" presName="radial" presStyleCnt="0">
        <dgm:presLayoutVars>
          <dgm:animLvl val="ctr"/>
        </dgm:presLayoutVars>
      </dgm:prSet>
      <dgm:spPr/>
    </dgm:pt>
    <dgm:pt modelId="{1A5FA888-E379-4400-AC0F-8B67FAD5152B}" type="pres">
      <dgm:prSet presAssocID="{0F72E5ED-2E9A-4193-9C9E-2FF1D56E5C6A}" presName="centerShape" presStyleLbl="vennNode1" presStyleIdx="0" presStyleCnt="5" custLinFactNeighborX="5583" custLinFactNeighborY="949"/>
      <dgm:spPr/>
      <dgm:t>
        <a:bodyPr/>
        <a:lstStyle/>
        <a:p>
          <a:endParaRPr lang="zh-CN" altLang="en-US"/>
        </a:p>
      </dgm:t>
    </dgm:pt>
    <dgm:pt modelId="{6D8228EE-C3E4-403E-9A97-CDCA52E492A8}" type="pres">
      <dgm:prSet presAssocID="{5F7EAF44-7635-487C-9954-680624A42374}" presName="node" presStyleLbl="vennNode1" presStyleIdx="1" presStyleCnt="5">
        <dgm:presLayoutVars>
          <dgm:bulletEnabled val="1"/>
        </dgm:presLayoutVars>
      </dgm:prSet>
      <dgm:spPr/>
      <dgm:t>
        <a:bodyPr/>
        <a:lstStyle/>
        <a:p>
          <a:endParaRPr lang="zh-CN" altLang="en-US"/>
        </a:p>
      </dgm:t>
    </dgm:pt>
    <dgm:pt modelId="{47BE0B63-421C-480E-83EA-F61C6611BE3F}" type="pres">
      <dgm:prSet presAssocID="{340CBA72-377E-4F35-A7A5-883E6E8B85FE}" presName="node" presStyleLbl="vennNode1" presStyleIdx="2" presStyleCnt="5">
        <dgm:presLayoutVars>
          <dgm:bulletEnabled val="1"/>
        </dgm:presLayoutVars>
      </dgm:prSet>
      <dgm:spPr/>
      <dgm:t>
        <a:bodyPr/>
        <a:lstStyle/>
        <a:p>
          <a:endParaRPr lang="zh-CN" altLang="en-US"/>
        </a:p>
      </dgm:t>
    </dgm:pt>
    <dgm:pt modelId="{9F109C07-5495-4D4C-A409-CC40FE467A24}" type="pres">
      <dgm:prSet presAssocID="{0BE54C90-BF64-4D5F-B10F-2E79B51CCBCA}" presName="node" presStyleLbl="vennNode1" presStyleIdx="3" presStyleCnt="5">
        <dgm:presLayoutVars>
          <dgm:bulletEnabled val="1"/>
        </dgm:presLayoutVars>
      </dgm:prSet>
      <dgm:spPr/>
      <dgm:t>
        <a:bodyPr/>
        <a:lstStyle/>
        <a:p>
          <a:endParaRPr lang="zh-CN" altLang="en-US"/>
        </a:p>
      </dgm:t>
    </dgm:pt>
    <dgm:pt modelId="{E3774AB7-B54D-4B30-9316-B09BFB9EA285}" type="pres">
      <dgm:prSet presAssocID="{8C17C425-3679-4C19-B33F-2925B18FE3F2}" presName="node" presStyleLbl="vennNode1" presStyleIdx="4" presStyleCnt="5">
        <dgm:presLayoutVars>
          <dgm:bulletEnabled val="1"/>
        </dgm:presLayoutVars>
      </dgm:prSet>
      <dgm:spPr/>
      <dgm:t>
        <a:bodyPr/>
        <a:lstStyle/>
        <a:p>
          <a:endParaRPr lang="zh-CN" altLang="en-US"/>
        </a:p>
      </dgm:t>
    </dgm:pt>
  </dgm:ptLst>
  <dgm:cxnLst>
    <dgm:cxn modelId="{FB5BA3C9-9AB9-4052-B228-0214B1AFB622}" type="presOf" srcId="{0F72E5ED-2E9A-4193-9C9E-2FF1D56E5C6A}" destId="{1A5FA888-E379-4400-AC0F-8B67FAD5152B}" srcOrd="0" destOrd="0" presId="urn:microsoft.com/office/officeart/2005/8/layout/radial3"/>
    <dgm:cxn modelId="{C7F7C8A1-9A07-48D4-9CA2-52240BE37C0F}" type="presOf" srcId="{5F7EAF44-7635-487C-9954-680624A42374}" destId="{6D8228EE-C3E4-403E-9A97-CDCA52E492A8}" srcOrd="0" destOrd="0" presId="urn:microsoft.com/office/officeart/2005/8/layout/radial3"/>
    <dgm:cxn modelId="{3E3B094F-86D7-4E2E-9A22-C5E56D4314B6}" srcId="{0F72E5ED-2E9A-4193-9C9E-2FF1D56E5C6A}" destId="{8C17C425-3679-4C19-B33F-2925B18FE3F2}" srcOrd="3" destOrd="0" parTransId="{8A61438D-952B-4E74-8871-421D77BFEBA7}" sibTransId="{C30A6D70-E944-43AB-9A88-73D9AB64ACA0}"/>
    <dgm:cxn modelId="{405E9A0B-2AFB-419C-9EDC-8141B19801A0}" type="presOf" srcId="{0BE54C90-BF64-4D5F-B10F-2E79B51CCBCA}" destId="{9F109C07-5495-4D4C-A409-CC40FE467A24}" srcOrd="0" destOrd="0" presId="urn:microsoft.com/office/officeart/2005/8/layout/radial3"/>
    <dgm:cxn modelId="{09D9ECA6-AA73-42EA-82C9-B51EC5082A1A}" type="presOf" srcId="{8C17C425-3679-4C19-B33F-2925B18FE3F2}" destId="{E3774AB7-B54D-4B30-9316-B09BFB9EA285}" srcOrd="0" destOrd="0" presId="urn:microsoft.com/office/officeart/2005/8/layout/radial3"/>
    <dgm:cxn modelId="{4EF329AC-FB30-400C-8A5F-9466404C6D51}" srcId="{0F72E5ED-2E9A-4193-9C9E-2FF1D56E5C6A}" destId="{5F7EAF44-7635-487C-9954-680624A42374}" srcOrd="0" destOrd="0" parTransId="{883B2B14-3E2A-4E09-A116-FE2AB789854A}" sibTransId="{B097C426-5C4E-448B-8717-DC7E096CE15B}"/>
    <dgm:cxn modelId="{6F12C4B3-611A-4233-978D-B0969F8904BC}" type="presOf" srcId="{22E3C6B7-419A-4ECE-A065-FBC3513D6ED8}" destId="{1FFE6958-DF57-450C-8500-84D800366132}" srcOrd="0" destOrd="0" presId="urn:microsoft.com/office/officeart/2005/8/layout/radial3"/>
    <dgm:cxn modelId="{D69806EE-4C6F-4FCC-898F-EEEF83E9321C}" srcId="{0F72E5ED-2E9A-4193-9C9E-2FF1D56E5C6A}" destId="{340CBA72-377E-4F35-A7A5-883E6E8B85FE}" srcOrd="1" destOrd="0" parTransId="{01DC3541-60A9-46B7-8FB8-C9689630A3B9}" sibTransId="{FA49F648-895C-46F3-95AA-478EB9D2BF59}"/>
    <dgm:cxn modelId="{A457E310-97DF-4704-8C9C-0B784C5A066A}" srcId="{22E3C6B7-419A-4ECE-A065-FBC3513D6ED8}" destId="{0F72E5ED-2E9A-4193-9C9E-2FF1D56E5C6A}" srcOrd="0" destOrd="0" parTransId="{2E5EA705-D272-4C87-9EFF-71A70848B4A2}" sibTransId="{99B0F331-BAAC-4277-B19A-3D904EF094C2}"/>
    <dgm:cxn modelId="{84953020-3AED-4E0B-B9B1-05CBBF683CEE}" type="presOf" srcId="{340CBA72-377E-4F35-A7A5-883E6E8B85FE}" destId="{47BE0B63-421C-480E-83EA-F61C6611BE3F}" srcOrd="0" destOrd="0" presId="urn:microsoft.com/office/officeart/2005/8/layout/radial3"/>
    <dgm:cxn modelId="{B67E46E3-374F-4976-98B4-B4F652B9CBCC}" srcId="{0F72E5ED-2E9A-4193-9C9E-2FF1D56E5C6A}" destId="{0BE54C90-BF64-4D5F-B10F-2E79B51CCBCA}" srcOrd="2" destOrd="0" parTransId="{A36388F7-F981-42D1-8FD5-D6FA4953B13F}" sibTransId="{6E2BDEE9-EA6A-477B-8B27-CA69354138E9}"/>
    <dgm:cxn modelId="{B9A1C303-7E4A-4AF2-89EC-DFA7A4B3F900}" type="presParOf" srcId="{1FFE6958-DF57-450C-8500-84D800366132}" destId="{E37502A0-2D1B-46E7-9574-5F9C1C29796C}" srcOrd="0" destOrd="0" presId="urn:microsoft.com/office/officeart/2005/8/layout/radial3"/>
    <dgm:cxn modelId="{A255BBF7-A35E-4241-BE60-E27B12ED4E9C}" type="presParOf" srcId="{E37502A0-2D1B-46E7-9574-5F9C1C29796C}" destId="{1A5FA888-E379-4400-AC0F-8B67FAD5152B}" srcOrd="0" destOrd="0" presId="urn:microsoft.com/office/officeart/2005/8/layout/radial3"/>
    <dgm:cxn modelId="{6267FBBD-F007-4820-B9F9-DED3B72A9001}" type="presParOf" srcId="{E37502A0-2D1B-46E7-9574-5F9C1C29796C}" destId="{6D8228EE-C3E4-403E-9A97-CDCA52E492A8}" srcOrd="1" destOrd="0" presId="urn:microsoft.com/office/officeart/2005/8/layout/radial3"/>
    <dgm:cxn modelId="{11C194AA-8080-4E66-B80D-EF09F13423B6}" type="presParOf" srcId="{E37502A0-2D1B-46E7-9574-5F9C1C29796C}" destId="{47BE0B63-421C-480E-83EA-F61C6611BE3F}" srcOrd="2" destOrd="0" presId="urn:microsoft.com/office/officeart/2005/8/layout/radial3"/>
    <dgm:cxn modelId="{49DBDC5E-232F-47A3-8766-910AC3B6EAC0}" type="presParOf" srcId="{E37502A0-2D1B-46E7-9574-5F9C1C29796C}" destId="{9F109C07-5495-4D4C-A409-CC40FE467A24}" srcOrd="3" destOrd="0" presId="urn:microsoft.com/office/officeart/2005/8/layout/radial3"/>
    <dgm:cxn modelId="{F8AC948C-6228-453E-AD0B-2704E859C10A}" type="presParOf" srcId="{E37502A0-2D1B-46E7-9574-5F9C1C29796C}" destId="{E3774AB7-B54D-4B30-9316-B09BFB9EA285}"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671490C-0462-432F-82D2-0DE92A476245}">
      <dsp:nvSpPr>
        <dsp:cNvPr id="0" name=""/>
        <dsp:cNvSpPr/>
      </dsp:nvSpPr>
      <dsp:spPr>
        <a:xfrm>
          <a:off x="3435175" y="1808041"/>
          <a:ext cx="2467144" cy="1781006"/>
        </a:xfrm>
        <a:prstGeom prst="roundRect">
          <a:avLst/>
        </a:prstGeom>
        <a:solidFill>
          <a:schemeClr val="accent1">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marL="0" lvl="1" algn="ctr" defTabSz="914400" rtl="0" eaLnBrk="1" latinLnBrk="0" hangingPunct="1">
            <a:lnSpc>
              <a:spcPct val="90000"/>
            </a:lnSpc>
            <a:spcBef>
              <a:spcPct val="0"/>
            </a:spcBef>
            <a:spcAft>
              <a:spcPct val="35000"/>
            </a:spcAft>
            <a:buNone/>
          </a:pPr>
          <a:r>
            <a:rPr lang="zh-CN" altLang="en-US" sz="14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rPr>
            <a:t>反映地方政治、经济、文化发展的重要网站和热点专题资源</a:t>
          </a:r>
          <a:endParaRPr lang="zh-CN" altLang="en-US" sz="14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endParaRPr>
        </a:p>
      </dsp:txBody>
      <dsp:txXfrm>
        <a:off x="3435175" y="1808041"/>
        <a:ext cx="2467144" cy="1781006"/>
      </dsp:txXfrm>
    </dsp:sp>
    <dsp:sp modelId="{5FE71D78-1AC0-4735-92FA-12A9A913BFC9}">
      <dsp:nvSpPr>
        <dsp:cNvPr id="0" name=""/>
        <dsp:cNvSpPr/>
      </dsp:nvSpPr>
      <dsp:spPr>
        <a:xfrm rot="16200000">
          <a:off x="4307366" y="1446659"/>
          <a:ext cx="722762" cy="0"/>
        </a:xfrm>
        <a:custGeom>
          <a:avLst/>
          <a:gdLst/>
          <a:ahLst/>
          <a:cxnLst/>
          <a:rect l="0" t="0" r="0" b="0"/>
          <a:pathLst>
            <a:path>
              <a:moveTo>
                <a:pt x="0" y="0"/>
              </a:moveTo>
              <a:lnTo>
                <a:pt x="722762" y="0"/>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C8E41FEC-D1CB-4294-BD20-CBD32D10203A}">
      <dsp:nvSpPr>
        <dsp:cNvPr id="0" name=""/>
        <dsp:cNvSpPr/>
      </dsp:nvSpPr>
      <dsp:spPr>
        <a:xfrm>
          <a:off x="4126340" y="463"/>
          <a:ext cx="1084814" cy="1084814"/>
        </a:xfrm>
        <a:prstGeom prst="roundRect">
          <a:avLst/>
        </a:prstGeom>
        <a:solidFill>
          <a:schemeClr val="accent1">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1" algn="ctr" defTabSz="914400" rtl="0" eaLnBrk="1" latinLnBrk="0" hangingPunct="1">
            <a:lnSpc>
              <a:spcPct val="90000"/>
            </a:lnSpc>
            <a:spcBef>
              <a:spcPct val="0"/>
            </a:spcBef>
            <a:spcAft>
              <a:spcPct val="35000"/>
            </a:spcAft>
            <a:buNone/>
          </a:pPr>
          <a:r>
            <a:rPr lang="zh-CN" altLang="en-US" sz="16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rPr>
            <a:t>采集</a:t>
          </a:r>
          <a:endParaRPr lang="zh-CN" altLang="en-US" sz="16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endParaRPr>
        </a:p>
      </dsp:txBody>
      <dsp:txXfrm>
        <a:off x="4126340" y="463"/>
        <a:ext cx="1084814" cy="1084814"/>
      </dsp:txXfrm>
    </dsp:sp>
    <dsp:sp modelId="{8F5A1641-2BC8-4FB6-BACB-D236D65872CC}">
      <dsp:nvSpPr>
        <dsp:cNvPr id="0" name=""/>
        <dsp:cNvSpPr/>
      </dsp:nvSpPr>
      <dsp:spPr>
        <a:xfrm rot="21578940">
          <a:off x="5902312" y="2688579"/>
          <a:ext cx="786112" cy="0"/>
        </a:xfrm>
        <a:custGeom>
          <a:avLst/>
          <a:gdLst/>
          <a:ahLst/>
          <a:cxnLst/>
          <a:rect l="0" t="0" r="0" b="0"/>
          <a:pathLst>
            <a:path>
              <a:moveTo>
                <a:pt x="0" y="0"/>
              </a:moveTo>
              <a:lnTo>
                <a:pt x="786112" y="0"/>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ADD5E4EF-FDFA-46D2-9408-E274B183F580}">
      <dsp:nvSpPr>
        <dsp:cNvPr id="0" name=""/>
        <dsp:cNvSpPr/>
      </dsp:nvSpPr>
      <dsp:spPr>
        <a:xfrm>
          <a:off x="6688417" y="2140441"/>
          <a:ext cx="1084814" cy="1084814"/>
        </a:xfrm>
        <a:prstGeom prst="roundRect">
          <a:avLst/>
        </a:prstGeom>
        <a:solidFill>
          <a:schemeClr val="accent1">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1" algn="ctr" defTabSz="914400" rtl="0" eaLnBrk="1" latinLnBrk="0" hangingPunct="1">
            <a:lnSpc>
              <a:spcPct val="90000"/>
            </a:lnSpc>
            <a:spcBef>
              <a:spcPct val="0"/>
            </a:spcBef>
            <a:spcAft>
              <a:spcPct val="35000"/>
            </a:spcAft>
            <a:buNone/>
          </a:pPr>
          <a:r>
            <a:rPr lang="zh-CN" altLang="en-US" sz="16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rPr>
            <a:t>保存</a:t>
          </a:r>
          <a:endParaRPr lang="zh-CN" altLang="en-US" sz="16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endParaRPr>
        </a:p>
      </dsp:txBody>
      <dsp:txXfrm>
        <a:off x="6688417" y="2140441"/>
        <a:ext cx="1084814" cy="1084814"/>
      </dsp:txXfrm>
    </dsp:sp>
    <dsp:sp modelId="{AF991A2F-E05B-43A1-A74A-DD2C76E62706}">
      <dsp:nvSpPr>
        <dsp:cNvPr id="0" name=""/>
        <dsp:cNvSpPr/>
      </dsp:nvSpPr>
      <dsp:spPr>
        <a:xfrm rot="5400000">
          <a:off x="4307366" y="3950429"/>
          <a:ext cx="722762" cy="0"/>
        </a:xfrm>
        <a:custGeom>
          <a:avLst/>
          <a:gdLst/>
          <a:ahLst/>
          <a:cxnLst/>
          <a:rect l="0" t="0" r="0" b="0"/>
          <a:pathLst>
            <a:path>
              <a:moveTo>
                <a:pt x="0" y="0"/>
              </a:moveTo>
              <a:lnTo>
                <a:pt x="722762" y="0"/>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BF5C74C2-2B2D-4841-AC4A-17DBA322EC4E}">
      <dsp:nvSpPr>
        <dsp:cNvPr id="0" name=""/>
        <dsp:cNvSpPr/>
      </dsp:nvSpPr>
      <dsp:spPr>
        <a:xfrm>
          <a:off x="4126340" y="4311810"/>
          <a:ext cx="1084814" cy="1084814"/>
        </a:xfrm>
        <a:prstGeom prst="roundRect">
          <a:avLst/>
        </a:prstGeom>
        <a:solidFill>
          <a:schemeClr val="accent1">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1" algn="ctr" defTabSz="914400" rtl="0" eaLnBrk="1" latinLnBrk="0" hangingPunct="1">
            <a:lnSpc>
              <a:spcPct val="90000"/>
            </a:lnSpc>
            <a:spcBef>
              <a:spcPct val="0"/>
            </a:spcBef>
            <a:spcAft>
              <a:spcPct val="35000"/>
            </a:spcAft>
            <a:buNone/>
          </a:pPr>
          <a:r>
            <a:rPr lang="zh-CN" altLang="en-US" sz="16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rPr>
            <a:t>发布</a:t>
          </a:r>
          <a:endParaRPr lang="zh-CN" altLang="en-US" sz="16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endParaRPr>
        </a:p>
      </dsp:txBody>
      <dsp:txXfrm>
        <a:off x="4126340" y="4311810"/>
        <a:ext cx="1084814" cy="1084814"/>
      </dsp:txXfrm>
    </dsp:sp>
    <dsp:sp modelId="{8D4A03A1-1DB6-44C5-8305-E3A522ACA528}">
      <dsp:nvSpPr>
        <dsp:cNvPr id="0" name=""/>
        <dsp:cNvSpPr/>
      </dsp:nvSpPr>
      <dsp:spPr>
        <a:xfrm rot="10800000">
          <a:off x="2661770" y="2698544"/>
          <a:ext cx="773405" cy="0"/>
        </a:xfrm>
        <a:custGeom>
          <a:avLst/>
          <a:gdLst/>
          <a:ahLst/>
          <a:cxnLst/>
          <a:rect l="0" t="0" r="0" b="0"/>
          <a:pathLst>
            <a:path>
              <a:moveTo>
                <a:pt x="0" y="0"/>
              </a:moveTo>
              <a:lnTo>
                <a:pt x="773405" y="0"/>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394517CF-DF02-49CD-B0D7-B96422AA499F}">
      <dsp:nvSpPr>
        <dsp:cNvPr id="0" name=""/>
        <dsp:cNvSpPr/>
      </dsp:nvSpPr>
      <dsp:spPr>
        <a:xfrm>
          <a:off x="1576955" y="2156137"/>
          <a:ext cx="1084814" cy="1084814"/>
        </a:xfrm>
        <a:prstGeom prst="roundRect">
          <a:avLst/>
        </a:prstGeom>
        <a:solidFill>
          <a:schemeClr val="accent1">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1" algn="ctr" defTabSz="914400" rtl="0" eaLnBrk="1" latinLnBrk="0" hangingPunct="1">
            <a:lnSpc>
              <a:spcPct val="90000"/>
            </a:lnSpc>
            <a:spcBef>
              <a:spcPct val="0"/>
            </a:spcBef>
            <a:spcAft>
              <a:spcPct val="35000"/>
            </a:spcAft>
            <a:buNone/>
          </a:pPr>
          <a:r>
            <a:rPr lang="zh-CN" altLang="en-US" sz="16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rPr>
            <a:t>编目</a:t>
          </a:r>
          <a:endParaRPr lang="zh-CN" altLang="en-US" sz="16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cs typeface="+mn-cs"/>
          </a:endParaRPr>
        </a:p>
      </dsp:txBody>
      <dsp:txXfrm>
        <a:off x="1576955" y="2156137"/>
        <a:ext cx="1084814" cy="1084814"/>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FA888-E379-4400-AC0F-8B67FAD5152B}">
      <dsp:nvSpPr>
        <dsp:cNvPr id="0" name=""/>
        <dsp:cNvSpPr/>
      </dsp:nvSpPr>
      <dsp:spPr>
        <a:xfrm>
          <a:off x="1306957" y="652916"/>
          <a:ext cx="1577975" cy="157797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30480" tIns="30480" rIns="30480" bIns="30480" numCol="1" spcCol="1270" anchor="ctr" anchorCtr="0">
          <a:noAutofit/>
          <a:sp3d extrusionH="28000" prstMaterial="matte"/>
        </a:bodyPr>
        <a:lstStyle/>
        <a:p>
          <a:pPr lvl="0" algn="ctr" defTabSz="1066800">
            <a:lnSpc>
              <a:spcPct val="90000"/>
            </a:lnSpc>
            <a:spcBef>
              <a:spcPct val="0"/>
            </a:spcBef>
            <a:spcAft>
              <a:spcPct val="35000"/>
            </a:spcAft>
          </a:pPr>
          <a:r>
            <a:rPr lang="zh-CN" altLang="en-US" sz="2400" b="1" kern="1200" smtClean="0">
              <a:latin typeface="微软雅黑" panose="020B0503020204020204" pitchFamily="34" charset="-122"/>
              <a:ea typeface="微软雅黑" panose="020B0503020204020204" pitchFamily="34" charset="-122"/>
            </a:rPr>
            <a:t>数据发布</a:t>
          </a:r>
          <a:endParaRPr lang="zh-CN" altLang="en-US" sz="2400" b="1" kern="1200">
            <a:latin typeface="微软雅黑" panose="020B0503020204020204" pitchFamily="34" charset="-122"/>
            <a:ea typeface="微软雅黑" panose="020B0503020204020204" pitchFamily="34" charset="-122"/>
          </a:endParaRPr>
        </a:p>
      </dsp:txBody>
      <dsp:txXfrm>
        <a:off x="1306957" y="652916"/>
        <a:ext cx="1577975" cy="1577975"/>
      </dsp:txXfrm>
    </dsp:sp>
    <dsp:sp modelId="{6D8228EE-C3E4-403E-9A97-CDCA52E492A8}">
      <dsp:nvSpPr>
        <dsp:cNvPr id="0" name=""/>
        <dsp:cNvSpPr/>
      </dsp:nvSpPr>
      <dsp:spPr>
        <a:xfrm>
          <a:off x="1586706" y="281"/>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制定规则</a:t>
          </a:r>
          <a:endParaRPr lang="zh-CN" altLang="en-US" sz="1400" b="1" kern="1200">
            <a:latin typeface="微软雅黑" panose="020B0503020204020204" pitchFamily="34" charset="-122"/>
            <a:ea typeface="微软雅黑" panose="020B0503020204020204" pitchFamily="34" charset="-122"/>
          </a:endParaRPr>
        </a:p>
      </dsp:txBody>
      <dsp:txXfrm>
        <a:off x="1586706" y="281"/>
        <a:ext cx="788987" cy="788987"/>
      </dsp:txXfrm>
    </dsp:sp>
    <dsp:sp modelId="{47BE0B63-421C-480E-83EA-F61C6611BE3F}">
      <dsp:nvSpPr>
        <dsp:cNvPr id="0" name=""/>
        <dsp:cNvSpPr/>
      </dsp:nvSpPr>
      <dsp:spPr>
        <a:xfrm>
          <a:off x="2614330" y="1027906"/>
          <a:ext cx="788987" cy="788987"/>
        </a:xfrm>
        <a:prstGeom prst="ellipse">
          <a:avLst/>
        </a:prstGeom>
        <a:solidFill>
          <a:srgbClr val="996600">
            <a:alpha val="50000"/>
          </a:srgb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检索服务</a:t>
          </a:r>
          <a:endParaRPr lang="zh-CN" altLang="en-US" sz="1400" b="1" kern="1200">
            <a:latin typeface="微软雅黑" panose="020B0503020204020204" pitchFamily="34" charset="-122"/>
            <a:ea typeface="微软雅黑" panose="020B0503020204020204" pitchFamily="34" charset="-122"/>
          </a:endParaRPr>
        </a:p>
      </dsp:txBody>
      <dsp:txXfrm>
        <a:off x="2614330" y="1027906"/>
        <a:ext cx="788987" cy="788987"/>
      </dsp:txXfrm>
    </dsp:sp>
    <dsp:sp modelId="{9F109C07-5495-4D4C-A409-CC40FE467A24}">
      <dsp:nvSpPr>
        <dsp:cNvPr id="0" name=""/>
        <dsp:cNvSpPr/>
      </dsp:nvSpPr>
      <dsp:spPr>
        <a:xfrm>
          <a:off x="1586706" y="2055530"/>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知识导航</a:t>
          </a:r>
          <a:endParaRPr lang="zh-CN" altLang="en-US" sz="1400" b="1" kern="1200">
            <a:latin typeface="微软雅黑" panose="020B0503020204020204" pitchFamily="34" charset="-122"/>
            <a:ea typeface="微软雅黑" panose="020B0503020204020204" pitchFamily="34" charset="-122"/>
          </a:endParaRPr>
        </a:p>
      </dsp:txBody>
      <dsp:txXfrm>
        <a:off x="1586706" y="2055530"/>
        <a:ext cx="788987" cy="788987"/>
      </dsp:txXfrm>
    </dsp:sp>
    <dsp:sp modelId="{E3774AB7-B54D-4B30-9316-B09BFB9EA285}">
      <dsp:nvSpPr>
        <dsp:cNvPr id="0" name=""/>
        <dsp:cNvSpPr/>
      </dsp:nvSpPr>
      <dsp:spPr>
        <a:xfrm>
          <a:off x="559081" y="1027906"/>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专题资源</a:t>
          </a:r>
          <a:endParaRPr lang="zh-CN" altLang="en-US" sz="1400" b="1" kern="1200">
            <a:latin typeface="微软雅黑" panose="020B0503020204020204" pitchFamily="34" charset="-122"/>
            <a:ea typeface="微软雅黑" panose="020B0503020204020204" pitchFamily="34" charset="-122"/>
          </a:endParaRPr>
        </a:p>
      </dsp:txBody>
      <dsp:txXfrm>
        <a:off x="559081" y="1027906"/>
        <a:ext cx="788987" cy="788987"/>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FA888-E379-4400-AC0F-8B67FAD5152B}">
      <dsp:nvSpPr>
        <dsp:cNvPr id="0" name=""/>
        <dsp:cNvSpPr/>
      </dsp:nvSpPr>
      <dsp:spPr>
        <a:xfrm>
          <a:off x="1306957" y="652916"/>
          <a:ext cx="1577975" cy="157797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30480" tIns="30480" rIns="30480" bIns="30480" numCol="1" spcCol="1270" anchor="ctr" anchorCtr="0">
          <a:noAutofit/>
          <a:sp3d extrusionH="28000" prstMaterial="matte"/>
        </a:bodyPr>
        <a:lstStyle/>
        <a:p>
          <a:pPr lvl="0" algn="ctr" defTabSz="1066800">
            <a:lnSpc>
              <a:spcPct val="90000"/>
            </a:lnSpc>
            <a:spcBef>
              <a:spcPct val="0"/>
            </a:spcBef>
            <a:spcAft>
              <a:spcPct val="35000"/>
            </a:spcAft>
          </a:pPr>
          <a:r>
            <a:rPr lang="zh-CN" altLang="en-US" sz="2400" b="1" kern="1200" smtClean="0">
              <a:latin typeface="微软雅黑" panose="020B0503020204020204" pitchFamily="34" charset="-122"/>
              <a:ea typeface="微软雅黑" panose="020B0503020204020204" pitchFamily="34" charset="-122"/>
            </a:rPr>
            <a:t>数据发布</a:t>
          </a:r>
          <a:endParaRPr lang="zh-CN" altLang="en-US" sz="2400" b="1" kern="1200">
            <a:latin typeface="微软雅黑" panose="020B0503020204020204" pitchFamily="34" charset="-122"/>
            <a:ea typeface="微软雅黑" panose="020B0503020204020204" pitchFamily="34" charset="-122"/>
          </a:endParaRPr>
        </a:p>
      </dsp:txBody>
      <dsp:txXfrm>
        <a:off x="1306957" y="652916"/>
        <a:ext cx="1577975" cy="1577975"/>
      </dsp:txXfrm>
    </dsp:sp>
    <dsp:sp modelId="{6D8228EE-C3E4-403E-9A97-CDCA52E492A8}">
      <dsp:nvSpPr>
        <dsp:cNvPr id="0" name=""/>
        <dsp:cNvSpPr/>
      </dsp:nvSpPr>
      <dsp:spPr>
        <a:xfrm>
          <a:off x="1586706" y="281"/>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制定规则</a:t>
          </a:r>
          <a:endParaRPr lang="zh-CN" altLang="en-US" sz="1400" b="1" kern="1200">
            <a:latin typeface="微软雅黑" panose="020B0503020204020204" pitchFamily="34" charset="-122"/>
            <a:ea typeface="微软雅黑" panose="020B0503020204020204" pitchFamily="34" charset="-122"/>
          </a:endParaRPr>
        </a:p>
      </dsp:txBody>
      <dsp:txXfrm>
        <a:off x="1586706" y="281"/>
        <a:ext cx="788987" cy="788987"/>
      </dsp:txXfrm>
    </dsp:sp>
    <dsp:sp modelId="{47BE0B63-421C-480E-83EA-F61C6611BE3F}">
      <dsp:nvSpPr>
        <dsp:cNvPr id="0" name=""/>
        <dsp:cNvSpPr/>
      </dsp:nvSpPr>
      <dsp:spPr>
        <a:xfrm>
          <a:off x="2614330" y="1027906"/>
          <a:ext cx="788987" cy="788987"/>
        </a:xfrm>
        <a:prstGeom prst="ellipse">
          <a:avLst/>
        </a:prstGeom>
        <a:solidFill>
          <a:srgbClr val="996600">
            <a:alpha val="50000"/>
          </a:srgb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检索服务</a:t>
          </a:r>
          <a:endParaRPr lang="zh-CN" altLang="en-US" sz="1400" b="1" kern="1200">
            <a:latin typeface="微软雅黑" panose="020B0503020204020204" pitchFamily="34" charset="-122"/>
            <a:ea typeface="微软雅黑" panose="020B0503020204020204" pitchFamily="34" charset="-122"/>
          </a:endParaRPr>
        </a:p>
      </dsp:txBody>
      <dsp:txXfrm>
        <a:off x="2614330" y="1027906"/>
        <a:ext cx="788987" cy="788987"/>
      </dsp:txXfrm>
    </dsp:sp>
    <dsp:sp modelId="{9F109C07-5495-4D4C-A409-CC40FE467A24}">
      <dsp:nvSpPr>
        <dsp:cNvPr id="0" name=""/>
        <dsp:cNvSpPr/>
      </dsp:nvSpPr>
      <dsp:spPr>
        <a:xfrm>
          <a:off x="1586706" y="2055530"/>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知识导航</a:t>
          </a:r>
          <a:endParaRPr lang="zh-CN" altLang="en-US" sz="1400" b="1" kern="1200">
            <a:latin typeface="微软雅黑" panose="020B0503020204020204" pitchFamily="34" charset="-122"/>
            <a:ea typeface="微软雅黑" panose="020B0503020204020204" pitchFamily="34" charset="-122"/>
          </a:endParaRPr>
        </a:p>
      </dsp:txBody>
      <dsp:txXfrm>
        <a:off x="1586706" y="2055530"/>
        <a:ext cx="788987" cy="788987"/>
      </dsp:txXfrm>
    </dsp:sp>
    <dsp:sp modelId="{E3774AB7-B54D-4B30-9316-B09BFB9EA285}">
      <dsp:nvSpPr>
        <dsp:cNvPr id="0" name=""/>
        <dsp:cNvSpPr/>
      </dsp:nvSpPr>
      <dsp:spPr>
        <a:xfrm>
          <a:off x="559081" y="1027906"/>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专题资源</a:t>
          </a:r>
          <a:endParaRPr lang="zh-CN" altLang="en-US" sz="1400" b="1" kern="1200">
            <a:latin typeface="微软雅黑" panose="020B0503020204020204" pitchFamily="34" charset="-122"/>
            <a:ea typeface="微软雅黑" panose="020B0503020204020204" pitchFamily="34" charset="-122"/>
          </a:endParaRPr>
        </a:p>
      </dsp:txBody>
      <dsp:txXfrm>
        <a:off x="559081" y="1027906"/>
        <a:ext cx="788987" cy="788987"/>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FA888-E379-4400-AC0F-8B67FAD5152B}">
      <dsp:nvSpPr>
        <dsp:cNvPr id="0" name=""/>
        <dsp:cNvSpPr/>
      </dsp:nvSpPr>
      <dsp:spPr>
        <a:xfrm>
          <a:off x="1306957" y="652916"/>
          <a:ext cx="1577975" cy="157797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30480" tIns="30480" rIns="30480" bIns="30480" numCol="1" spcCol="1270" anchor="ctr" anchorCtr="0">
          <a:noAutofit/>
          <a:sp3d extrusionH="28000" prstMaterial="matte"/>
        </a:bodyPr>
        <a:lstStyle/>
        <a:p>
          <a:pPr lvl="0" algn="ctr" defTabSz="1066800">
            <a:lnSpc>
              <a:spcPct val="90000"/>
            </a:lnSpc>
            <a:spcBef>
              <a:spcPct val="0"/>
            </a:spcBef>
            <a:spcAft>
              <a:spcPct val="35000"/>
            </a:spcAft>
          </a:pPr>
          <a:r>
            <a:rPr lang="zh-CN" altLang="en-US" sz="2400" b="1" kern="1200" smtClean="0">
              <a:latin typeface="微软雅黑" panose="020B0503020204020204" pitchFamily="34" charset="-122"/>
              <a:ea typeface="微软雅黑" panose="020B0503020204020204" pitchFamily="34" charset="-122"/>
            </a:rPr>
            <a:t>数据发布</a:t>
          </a:r>
          <a:endParaRPr lang="zh-CN" altLang="en-US" sz="2400" b="1" kern="1200">
            <a:latin typeface="微软雅黑" panose="020B0503020204020204" pitchFamily="34" charset="-122"/>
            <a:ea typeface="微软雅黑" panose="020B0503020204020204" pitchFamily="34" charset="-122"/>
          </a:endParaRPr>
        </a:p>
      </dsp:txBody>
      <dsp:txXfrm>
        <a:off x="1306957" y="652916"/>
        <a:ext cx="1577975" cy="1577975"/>
      </dsp:txXfrm>
    </dsp:sp>
    <dsp:sp modelId="{6D8228EE-C3E4-403E-9A97-CDCA52E492A8}">
      <dsp:nvSpPr>
        <dsp:cNvPr id="0" name=""/>
        <dsp:cNvSpPr/>
      </dsp:nvSpPr>
      <dsp:spPr>
        <a:xfrm>
          <a:off x="1586706" y="281"/>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制定规则</a:t>
          </a:r>
          <a:endParaRPr lang="zh-CN" altLang="en-US" sz="1400" b="1" kern="1200">
            <a:latin typeface="微软雅黑" panose="020B0503020204020204" pitchFamily="34" charset="-122"/>
            <a:ea typeface="微软雅黑" panose="020B0503020204020204" pitchFamily="34" charset="-122"/>
          </a:endParaRPr>
        </a:p>
      </dsp:txBody>
      <dsp:txXfrm>
        <a:off x="1586706" y="281"/>
        <a:ext cx="788987" cy="788987"/>
      </dsp:txXfrm>
    </dsp:sp>
    <dsp:sp modelId="{47BE0B63-421C-480E-83EA-F61C6611BE3F}">
      <dsp:nvSpPr>
        <dsp:cNvPr id="0" name=""/>
        <dsp:cNvSpPr/>
      </dsp:nvSpPr>
      <dsp:spPr>
        <a:xfrm>
          <a:off x="2614330" y="1027906"/>
          <a:ext cx="788987" cy="788987"/>
        </a:xfrm>
        <a:prstGeom prst="ellipse">
          <a:avLst/>
        </a:prstGeom>
        <a:solidFill>
          <a:srgbClr val="996600">
            <a:alpha val="50000"/>
          </a:srgb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检索服务</a:t>
          </a:r>
          <a:endParaRPr lang="zh-CN" altLang="en-US" sz="1400" b="1" kern="1200">
            <a:latin typeface="微软雅黑" panose="020B0503020204020204" pitchFamily="34" charset="-122"/>
            <a:ea typeface="微软雅黑" panose="020B0503020204020204" pitchFamily="34" charset="-122"/>
          </a:endParaRPr>
        </a:p>
      </dsp:txBody>
      <dsp:txXfrm>
        <a:off x="2614330" y="1027906"/>
        <a:ext cx="788987" cy="788987"/>
      </dsp:txXfrm>
    </dsp:sp>
    <dsp:sp modelId="{9F109C07-5495-4D4C-A409-CC40FE467A24}">
      <dsp:nvSpPr>
        <dsp:cNvPr id="0" name=""/>
        <dsp:cNvSpPr/>
      </dsp:nvSpPr>
      <dsp:spPr>
        <a:xfrm>
          <a:off x="1586706" y="2055530"/>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知识导航</a:t>
          </a:r>
          <a:endParaRPr lang="zh-CN" altLang="en-US" sz="1400" b="1" kern="1200">
            <a:latin typeface="微软雅黑" panose="020B0503020204020204" pitchFamily="34" charset="-122"/>
            <a:ea typeface="微软雅黑" panose="020B0503020204020204" pitchFamily="34" charset="-122"/>
          </a:endParaRPr>
        </a:p>
      </dsp:txBody>
      <dsp:txXfrm>
        <a:off x="1586706" y="2055530"/>
        <a:ext cx="788987" cy="788987"/>
      </dsp:txXfrm>
    </dsp:sp>
    <dsp:sp modelId="{E3774AB7-B54D-4B30-9316-B09BFB9EA285}">
      <dsp:nvSpPr>
        <dsp:cNvPr id="0" name=""/>
        <dsp:cNvSpPr/>
      </dsp:nvSpPr>
      <dsp:spPr>
        <a:xfrm>
          <a:off x="559081" y="1027906"/>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专题资源</a:t>
          </a:r>
          <a:endParaRPr lang="zh-CN" altLang="en-US" sz="1400" b="1" kern="1200">
            <a:latin typeface="微软雅黑" panose="020B0503020204020204" pitchFamily="34" charset="-122"/>
            <a:ea typeface="微软雅黑" panose="020B0503020204020204" pitchFamily="34" charset="-122"/>
          </a:endParaRPr>
        </a:p>
      </dsp:txBody>
      <dsp:txXfrm>
        <a:off x="559081" y="1027906"/>
        <a:ext cx="788987" cy="788987"/>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FA888-E379-4400-AC0F-8B67FAD5152B}">
      <dsp:nvSpPr>
        <dsp:cNvPr id="0" name=""/>
        <dsp:cNvSpPr/>
      </dsp:nvSpPr>
      <dsp:spPr>
        <a:xfrm>
          <a:off x="1420487" y="676235"/>
          <a:ext cx="1634330" cy="1634330"/>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30480" tIns="30480" rIns="30480" bIns="30480" numCol="1" spcCol="1270" anchor="ctr" anchorCtr="0">
          <a:noAutofit/>
          <a:sp3d extrusionH="28000" prstMaterial="matte"/>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数据发布</a:t>
          </a:r>
          <a:endParaRPr lang="zh-CN" altLang="en-US" sz="2400" b="1" kern="1200" dirty="0">
            <a:latin typeface="微软雅黑" panose="020B0503020204020204" pitchFamily="34" charset="-122"/>
            <a:ea typeface="微软雅黑" panose="020B0503020204020204" pitchFamily="34" charset="-122"/>
          </a:endParaRPr>
        </a:p>
      </dsp:txBody>
      <dsp:txXfrm>
        <a:off x="1420487" y="676235"/>
        <a:ext cx="1634330" cy="1634330"/>
      </dsp:txXfrm>
    </dsp:sp>
    <dsp:sp modelId="{6D8228EE-C3E4-403E-9A97-CDCA52E492A8}">
      <dsp:nvSpPr>
        <dsp:cNvPr id="0" name=""/>
        <dsp:cNvSpPr/>
      </dsp:nvSpPr>
      <dsp:spPr>
        <a:xfrm>
          <a:off x="1710227" y="291"/>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制定规则</a:t>
          </a:r>
          <a:endParaRPr lang="zh-CN" altLang="en-US" sz="1400" b="1" kern="1200">
            <a:latin typeface="微软雅黑" panose="020B0503020204020204" pitchFamily="34" charset="-122"/>
            <a:ea typeface="微软雅黑" panose="020B0503020204020204" pitchFamily="34" charset="-122"/>
          </a:endParaRPr>
        </a:p>
      </dsp:txBody>
      <dsp:txXfrm>
        <a:off x="1710227" y="291"/>
        <a:ext cx="817165" cy="817165"/>
      </dsp:txXfrm>
    </dsp:sp>
    <dsp:sp modelId="{47BE0B63-421C-480E-83EA-F61C6611BE3F}">
      <dsp:nvSpPr>
        <dsp:cNvPr id="0" name=""/>
        <dsp:cNvSpPr/>
      </dsp:nvSpPr>
      <dsp:spPr>
        <a:xfrm>
          <a:off x="2774552" y="1064616"/>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检索服务</a:t>
          </a:r>
          <a:endParaRPr lang="zh-CN" altLang="en-US" sz="1400" b="1" kern="1200">
            <a:latin typeface="微软雅黑" panose="020B0503020204020204" pitchFamily="34" charset="-122"/>
            <a:ea typeface="微软雅黑" panose="020B0503020204020204" pitchFamily="34" charset="-122"/>
          </a:endParaRPr>
        </a:p>
      </dsp:txBody>
      <dsp:txXfrm>
        <a:off x="2774552" y="1064616"/>
        <a:ext cx="817165" cy="817165"/>
      </dsp:txXfrm>
    </dsp:sp>
    <dsp:sp modelId="{9F109C07-5495-4D4C-A409-CC40FE467A24}">
      <dsp:nvSpPr>
        <dsp:cNvPr id="0" name=""/>
        <dsp:cNvSpPr/>
      </dsp:nvSpPr>
      <dsp:spPr>
        <a:xfrm>
          <a:off x="1710227" y="2128941"/>
          <a:ext cx="817165" cy="817165"/>
        </a:xfrm>
        <a:prstGeom prst="ellipse">
          <a:avLst/>
        </a:prstGeom>
        <a:solidFill>
          <a:srgbClr val="F19B14">
            <a:alpha val="50000"/>
          </a:srgb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知识导航</a:t>
          </a:r>
          <a:endParaRPr lang="zh-CN" altLang="en-US" sz="1400" b="1" kern="1200">
            <a:latin typeface="微软雅黑" panose="020B0503020204020204" pitchFamily="34" charset="-122"/>
            <a:ea typeface="微软雅黑" panose="020B0503020204020204" pitchFamily="34" charset="-122"/>
          </a:endParaRPr>
        </a:p>
      </dsp:txBody>
      <dsp:txXfrm>
        <a:off x="1710227" y="2128941"/>
        <a:ext cx="817165" cy="817165"/>
      </dsp:txXfrm>
    </dsp:sp>
    <dsp:sp modelId="{E3774AB7-B54D-4B30-9316-B09BFB9EA285}">
      <dsp:nvSpPr>
        <dsp:cNvPr id="0" name=""/>
        <dsp:cNvSpPr/>
      </dsp:nvSpPr>
      <dsp:spPr>
        <a:xfrm>
          <a:off x="645902" y="1064616"/>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专题资源</a:t>
          </a:r>
          <a:endParaRPr lang="zh-CN" altLang="en-US" sz="1400" b="1" kern="1200">
            <a:latin typeface="微软雅黑" panose="020B0503020204020204" pitchFamily="34" charset="-122"/>
            <a:ea typeface="微软雅黑" panose="020B0503020204020204" pitchFamily="34" charset="-122"/>
          </a:endParaRPr>
        </a:p>
      </dsp:txBody>
      <dsp:txXfrm>
        <a:off x="645902" y="1064616"/>
        <a:ext cx="817165" cy="817165"/>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FA888-E379-4400-AC0F-8B67FAD5152B}">
      <dsp:nvSpPr>
        <dsp:cNvPr id="0" name=""/>
        <dsp:cNvSpPr/>
      </dsp:nvSpPr>
      <dsp:spPr>
        <a:xfrm>
          <a:off x="1420487" y="676235"/>
          <a:ext cx="1634330" cy="1634330"/>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30480" tIns="30480" rIns="30480" bIns="30480" numCol="1" spcCol="1270" anchor="ctr" anchorCtr="0">
          <a:noAutofit/>
          <a:sp3d extrusionH="28000" prstMaterial="matte"/>
        </a:bodyPr>
        <a:lstStyle/>
        <a:p>
          <a:pPr lvl="0" algn="ctr" defTabSz="1066800">
            <a:lnSpc>
              <a:spcPct val="90000"/>
            </a:lnSpc>
            <a:spcBef>
              <a:spcPct val="0"/>
            </a:spcBef>
            <a:spcAft>
              <a:spcPct val="35000"/>
            </a:spcAft>
          </a:pPr>
          <a:r>
            <a:rPr lang="zh-CN" altLang="en-US" sz="2400" b="1" kern="1200" smtClean="0">
              <a:latin typeface="微软雅黑" panose="020B0503020204020204" pitchFamily="34" charset="-122"/>
              <a:ea typeface="微软雅黑" panose="020B0503020204020204" pitchFamily="34" charset="-122"/>
            </a:rPr>
            <a:t>数据发布</a:t>
          </a:r>
          <a:endParaRPr lang="zh-CN" altLang="en-US" sz="2400" b="1" kern="1200">
            <a:latin typeface="微软雅黑" panose="020B0503020204020204" pitchFamily="34" charset="-122"/>
            <a:ea typeface="微软雅黑" panose="020B0503020204020204" pitchFamily="34" charset="-122"/>
          </a:endParaRPr>
        </a:p>
      </dsp:txBody>
      <dsp:txXfrm>
        <a:off x="1420487" y="676235"/>
        <a:ext cx="1634330" cy="1634330"/>
      </dsp:txXfrm>
    </dsp:sp>
    <dsp:sp modelId="{6D8228EE-C3E4-403E-9A97-CDCA52E492A8}">
      <dsp:nvSpPr>
        <dsp:cNvPr id="0" name=""/>
        <dsp:cNvSpPr/>
      </dsp:nvSpPr>
      <dsp:spPr>
        <a:xfrm>
          <a:off x="1710227" y="291"/>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制定规则</a:t>
          </a:r>
          <a:endParaRPr lang="zh-CN" altLang="en-US" sz="1400" b="1" kern="1200">
            <a:latin typeface="微软雅黑" panose="020B0503020204020204" pitchFamily="34" charset="-122"/>
            <a:ea typeface="微软雅黑" panose="020B0503020204020204" pitchFamily="34" charset="-122"/>
          </a:endParaRPr>
        </a:p>
      </dsp:txBody>
      <dsp:txXfrm>
        <a:off x="1710227" y="291"/>
        <a:ext cx="817165" cy="817165"/>
      </dsp:txXfrm>
    </dsp:sp>
    <dsp:sp modelId="{47BE0B63-421C-480E-83EA-F61C6611BE3F}">
      <dsp:nvSpPr>
        <dsp:cNvPr id="0" name=""/>
        <dsp:cNvSpPr/>
      </dsp:nvSpPr>
      <dsp:spPr>
        <a:xfrm>
          <a:off x="2774552" y="1064616"/>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检索服务</a:t>
          </a:r>
          <a:endParaRPr lang="zh-CN" altLang="en-US" sz="1400" b="1" kern="1200">
            <a:latin typeface="微软雅黑" panose="020B0503020204020204" pitchFamily="34" charset="-122"/>
            <a:ea typeface="微软雅黑" panose="020B0503020204020204" pitchFamily="34" charset="-122"/>
          </a:endParaRPr>
        </a:p>
      </dsp:txBody>
      <dsp:txXfrm>
        <a:off x="2774552" y="1064616"/>
        <a:ext cx="817165" cy="817165"/>
      </dsp:txXfrm>
    </dsp:sp>
    <dsp:sp modelId="{9F109C07-5495-4D4C-A409-CC40FE467A24}">
      <dsp:nvSpPr>
        <dsp:cNvPr id="0" name=""/>
        <dsp:cNvSpPr/>
      </dsp:nvSpPr>
      <dsp:spPr>
        <a:xfrm>
          <a:off x="1710227" y="2128941"/>
          <a:ext cx="817165" cy="817165"/>
        </a:xfrm>
        <a:prstGeom prst="ellipse">
          <a:avLst/>
        </a:prstGeom>
        <a:solidFill>
          <a:srgbClr val="F19B14">
            <a:alpha val="50000"/>
          </a:srgb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知识导航</a:t>
          </a:r>
          <a:endParaRPr lang="zh-CN" altLang="en-US" sz="1400" b="1" kern="1200">
            <a:latin typeface="微软雅黑" panose="020B0503020204020204" pitchFamily="34" charset="-122"/>
            <a:ea typeface="微软雅黑" panose="020B0503020204020204" pitchFamily="34" charset="-122"/>
          </a:endParaRPr>
        </a:p>
      </dsp:txBody>
      <dsp:txXfrm>
        <a:off x="1710227" y="2128941"/>
        <a:ext cx="817165" cy="817165"/>
      </dsp:txXfrm>
    </dsp:sp>
    <dsp:sp modelId="{E3774AB7-B54D-4B30-9316-B09BFB9EA285}">
      <dsp:nvSpPr>
        <dsp:cNvPr id="0" name=""/>
        <dsp:cNvSpPr/>
      </dsp:nvSpPr>
      <dsp:spPr>
        <a:xfrm>
          <a:off x="645902" y="1064616"/>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专题资源</a:t>
          </a:r>
          <a:endParaRPr lang="zh-CN" altLang="en-US" sz="1400" b="1" kern="1200">
            <a:latin typeface="微软雅黑" panose="020B0503020204020204" pitchFamily="34" charset="-122"/>
            <a:ea typeface="微软雅黑" panose="020B0503020204020204" pitchFamily="34" charset="-122"/>
          </a:endParaRPr>
        </a:p>
      </dsp:txBody>
      <dsp:txXfrm>
        <a:off x="645902" y="1064616"/>
        <a:ext cx="817165" cy="817165"/>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FA888-E379-4400-AC0F-8B67FAD5152B}">
      <dsp:nvSpPr>
        <dsp:cNvPr id="0" name=""/>
        <dsp:cNvSpPr/>
      </dsp:nvSpPr>
      <dsp:spPr>
        <a:xfrm>
          <a:off x="1420487" y="676235"/>
          <a:ext cx="1634330" cy="1634330"/>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30480" tIns="30480" rIns="30480" bIns="30480" numCol="1" spcCol="1270" anchor="ctr" anchorCtr="0">
          <a:noAutofit/>
          <a:sp3d extrusionH="28000" prstMaterial="matte"/>
        </a:bodyPr>
        <a:lstStyle/>
        <a:p>
          <a:pPr lvl="0" algn="ctr" defTabSz="1066800">
            <a:lnSpc>
              <a:spcPct val="90000"/>
            </a:lnSpc>
            <a:spcBef>
              <a:spcPct val="0"/>
            </a:spcBef>
            <a:spcAft>
              <a:spcPct val="35000"/>
            </a:spcAft>
          </a:pPr>
          <a:r>
            <a:rPr lang="zh-CN" altLang="en-US" sz="2400" b="1" kern="1200" smtClean="0">
              <a:latin typeface="微软雅黑" panose="020B0503020204020204" pitchFamily="34" charset="-122"/>
              <a:ea typeface="微软雅黑" panose="020B0503020204020204" pitchFamily="34" charset="-122"/>
            </a:rPr>
            <a:t>数据发布</a:t>
          </a:r>
          <a:endParaRPr lang="zh-CN" altLang="en-US" sz="2400" b="1" kern="1200">
            <a:latin typeface="微软雅黑" panose="020B0503020204020204" pitchFamily="34" charset="-122"/>
            <a:ea typeface="微软雅黑" panose="020B0503020204020204" pitchFamily="34" charset="-122"/>
          </a:endParaRPr>
        </a:p>
      </dsp:txBody>
      <dsp:txXfrm>
        <a:off x="1420487" y="676235"/>
        <a:ext cx="1634330" cy="1634330"/>
      </dsp:txXfrm>
    </dsp:sp>
    <dsp:sp modelId="{6D8228EE-C3E4-403E-9A97-CDCA52E492A8}">
      <dsp:nvSpPr>
        <dsp:cNvPr id="0" name=""/>
        <dsp:cNvSpPr/>
      </dsp:nvSpPr>
      <dsp:spPr>
        <a:xfrm>
          <a:off x="1710227" y="291"/>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制定规则</a:t>
          </a:r>
          <a:endParaRPr lang="zh-CN" altLang="en-US" sz="1400" b="1" kern="1200">
            <a:latin typeface="微软雅黑" panose="020B0503020204020204" pitchFamily="34" charset="-122"/>
            <a:ea typeface="微软雅黑" panose="020B0503020204020204" pitchFamily="34" charset="-122"/>
          </a:endParaRPr>
        </a:p>
      </dsp:txBody>
      <dsp:txXfrm>
        <a:off x="1710227" y="291"/>
        <a:ext cx="817165" cy="817165"/>
      </dsp:txXfrm>
    </dsp:sp>
    <dsp:sp modelId="{47BE0B63-421C-480E-83EA-F61C6611BE3F}">
      <dsp:nvSpPr>
        <dsp:cNvPr id="0" name=""/>
        <dsp:cNvSpPr/>
      </dsp:nvSpPr>
      <dsp:spPr>
        <a:xfrm>
          <a:off x="2774552" y="1064616"/>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检索服务</a:t>
          </a:r>
          <a:endParaRPr lang="zh-CN" altLang="en-US" sz="1400" b="1" kern="1200">
            <a:latin typeface="微软雅黑" panose="020B0503020204020204" pitchFamily="34" charset="-122"/>
            <a:ea typeface="微软雅黑" panose="020B0503020204020204" pitchFamily="34" charset="-122"/>
          </a:endParaRPr>
        </a:p>
      </dsp:txBody>
      <dsp:txXfrm>
        <a:off x="2774552" y="1064616"/>
        <a:ext cx="817165" cy="817165"/>
      </dsp:txXfrm>
    </dsp:sp>
    <dsp:sp modelId="{9F109C07-5495-4D4C-A409-CC40FE467A24}">
      <dsp:nvSpPr>
        <dsp:cNvPr id="0" name=""/>
        <dsp:cNvSpPr/>
      </dsp:nvSpPr>
      <dsp:spPr>
        <a:xfrm>
          <a:off x="1710227" y="2128941"/>
          <a:ext cx="817165" cy="817165"/>
        </a:xfrm>
        <a:prstGeom prst="ellipse">
          <a:avLst/>
        </a:prstGeom>
        <a:solidFill>
          <a:srgbClr val="F19B14">
            <a:alpha val="50000"/>
          </a:srgb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知识导航</a:t>
          </a:r>
          <a:endParaRPr lang="zh-CN" altLang="en-US" sz="1400" b="1" kern="1200">
            <a:latin typeface="微软雅黑" panose="020B0503020204020204" pitchFamily="34" charset="-122"/>
            <a:ea typeface="微软雅黑" panose="020B0503020204020204" pitchFamily="34" charset="-122"/>
          </a:endParaRPr>
        </a:p>
      </dsp:txBody>
      <dsp:txXfrm>
        <a:off x="1710227" y="2128941"/>
        <a:ext cx="817165" cy="817165"/>
      </dsp:txXfrm>
    </dsp:sp>
    <dsp:sp modelId="{E3774AB7-B54D-4B30-9316-B09BFB9EA285}">
      <dsp:nvSpPr>
        <dsp:cNvPr id="0" name=""/>
        <dsp:cNvSpPr/>
      </dsp:nvSpPr>
      <dsp:spPr>
        <a:xfrm>
          <a:off x="645902" y="1064616"/>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专题资源</a:t>
          </a:r>
          <a:endParaRPr lang="zh-CN" altLang="en-US" sz="1400" b="1" kern="1200">
            <a:latin typeface="微软雅黑" panose="020B0503020204020204" pitchFamily="34" charset="-122"/>
            <a:ea typeface="微软雅黑" panose="020B0503020204020204" pitchFamily="34" charset="-122"/>
          </a:endParaRPr>
        </a:p>
      </dsp:txBody>
      <dsp:txXfrm>
        <a:off x="645902" y="1064616"/>
        <a:ext cx="817165" cy="817165"/>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FA888-E379-4400-AC0F-8B67FAD5152B}">
      <dsp:nvSpPr>
        <dsp:cNvPr id="0" name=""/>
        <dsp:cNvSpPr/>
      </dsp:nvSpPr>
      <dsp:spPr>
        <a:xfrm>
          <a:off x="1420487" y="676235"/>
          <a:ext cx="1634330" cy="1634330"/>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30480" tIns="30480" rIns="30480" bIns="30480" numCol="1" spcCol="1270" anchor="ctr" anchorCtr="0">
          <a:noAutofit/>
          <a:sp3d extrusionH="28000" prstMaterial="matte"/>
        </a:bodyPr>
        <a:lstStyle/>
        <a:p>
          <a:pPr lvl="0" algn="ctr"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数据发布</a:t>
          </a:r>
          <a:endParaRPr lang="zh-CN" altLang="en-US" sz="2400" b="1" kern="1200" dirty="0">
            <a:latin typeface="微软雅黑" panose="020B0503020204020204" pitchFamily="34" charset="-122"/>
            <a:ea typeface="微软雅黑" panose="020B0503020204020204" pitchFamily="34" charset="-122"/>
          </a:endParaRPr>
        </a:p>
      </dsp:txBody>
      <dsp:txXfrm>
        <a:off x="1420487" y="676235"/>
        <a:ext cx="1634330" cy="1634330"/>
      </dsp:txXfrm>
    </dsp:sp>
    <dsp:sp modelId="{6D8228EE-C3E4-403E-9A97-CDCA52E492A8}">
      <dsp:nvSpPr>
        <dsp:cNvPr id="0" name=""/>
        <dsp:cNvSpPr/>
      </dsp:nvSpPr>
      <dsp:spPr>
        <a:xfrm>
          <a:off x="1710227" y="291"/>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制定规则</a:t>
          </a:r>
          <a:endParaRPr lang="zh-CN" altLang="en-US" sz="1400" b="1" kern="1200">
            <a:latin typeface="微软雅黑" panose="020B0503020204020204" pitchFamily="34" charset="-122"/>
            <a:ea typeface="微软雅黑" panose="020B0503020204020204" pitchFamily="34" charset="-122"/>
          </a:endParaRPr>
        </a:p>
      </dsp:txBody>
      <dsp:txXfrm>
        <a:off x="1710227" y="291"/>
        <a:ext cx="817165" cy="817165"/>
      </dsp:txXfrm>
    </dsp:sp>
    <dsp:sp modelId="{47BE0B63-421C-480E-83EA-F61C6611BE3F}">
      <dsp:nvSpPr>
        <dsp:cNvPr id="0" name=""/>
        <dsp:cNvSpPr/>
      </dsp:nvSpPr>
      <dsp:spPr>
        <a:xfrm>
          <a:off x="2774552" y="1064616"/>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检索服务</a:t>
          </a:r>
          <a:endParaRPr lang="zh-CN" altLang="en-US" sz="1400" b="1" kern="1200">
            <a:latin typeface="微软雅黑" panose="020B0503020204020204" pitchFamily="34" charset="-122"/>
            <a:ea typeface="微软雅黑" panose="020B0503020204020204" pitchFamily="34" charset="-122"/>
          </a:endParaRPr>
        </a:p>
      </dsp:txBody>
      <dsp:txXfrm>
        <a:off x="2774552" y="1064616"/>
        <a:ext cx="817165" cy="817165"/>
      </dsp:txXfrm>
    </dsp:sp>
    <dsp:sp modelId="{9F109C07-5495-4D4C-A409-CC40FE467A24}">
      <dsp:nvSpPr>
        <dsp:cNvPr id="0" name=""/>
        <dsp:cNvSpPr/>
      </dsp:nvSpPr>
      <dsp:spPr>
        <a:xfrm>
          <a:off x="1710227" y="2128941"/>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知识导航</a:t>
          </a:r>
          <a:endParaRPr lang="zh-CN" altLang="en-US" sz="1400" b="1" kern="1200">
            <a:latin typeface="微软雅黑" panose="020B0503020204020204" pitchFamily="34" charset="-122"/>
            <a:ea typeface="微软雅黑" panose="020B0503020204020204" pitchFamily="34" charset="-122"/>
          </a:endParaRPr>
        </a:p>
      </dsp:txBody>
      <dsp:txXfrm>
        <a:off x="1710227" y="2128941"/>
        <a:ext cx="817165" cy="817165"/>
      </dsp:txXfrm>
    </dsp:sp>
    <dsp:sp modelId="{E3774AB7-B54D-4B30-9316-B09BFB9EA285}">
      <dsp:nvSpPr>
        <dsp:cNvPr id="0" name=""/>
        <dsp:cNvSpPr/>
      </dsp:nvSpPr>
      <dsp:spPr>
        <a:xfrm>
          <a:off x="645902" y="1064616"/>
          <a:ext cx="817165" cy="817165"/>
        </a:xfrm>
        <a:prstGeom prst="ellipse">
          <a:avLst/>
        </a:prstGeom>
        <a:solidFill>
          <a:srgbClr val="F19B14">
            <a:alpha val="50000"/>
          </a:srgb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专题资源</a:t>
          </a:r>
          <a:endParaRPr lang="zh-CN" altLang="en-US" sz="1400" b="1" kern="1200">
            <a:latin typeface="微软雅黑" panose="020B0503020204020204" pitchFamily="34" charset="-122"/>
            <a:ea typeface="微软雅黑" panose="020B0503020204020204" pitchFamily="34" charset="-122"/>
          </a:endParaRPr>
        </a:p>
      </dsp:txBody>
      <dsp:txXfrm>
        <a:off x="645902" y="1064616"/>
        <a:ext cx="817165" cy="817165"/>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E26041A-A4AD-4564-BFC6-1151A874A484}">
      <dsp:nvSpPr>
        <dsp:cNvPr id="0" name=""/>
        <dsp:cNvSpPr/>
      </dsp:nvSpPr>
      <dsp:spPr>
        <a:xfrm rot="21300000">
          <a:off x="10441" y="659397"/>
          <a:ext cx="3381633" cy="387248"/>
        </a:xfrm>
        <a:prstGeom prst="mathMinus">
          <a:avLst/>
        </a:prstGeom>
        <a:solidFill>
          <a:schemeClr val="accent4">
            <a:tint val="40000"/>
            <a:hueOff val="0"/>
            <a:satOff val="0"/>
            <a:lumOff val="0"/>
            <a:alphaOff val="0"/>
          </a:schemeClr>
        </a:solid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2F207E7E-9E91-40DF-A84A-1C6289AA3F46}">
      <dsp:nvSpPr>
        <dsp:cNvPr id="0" name=""/>
        <dsp:cNvSpPr/>
      </dsp:nvSpPr>
      <dsp:spPr>
        <a:xfrm>
          <a:off x="408301" y="85302"/>
          <a:ext cx="1020754" cy="682417"/>
        </a:xfrm>
        <a:prstGeom prst="downArrow">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416BB1F-67A2-4D59-B855-02AFBFAF1A51}">
      <dsp:nvSpPr>
        <dsp:cNvPr id="0" name=""/>
        <dsp:cNvSpPr/>
      </dsp:nvSpPr>
      <dsp:spPr>
        <a:xfrm>
          <a:off x="1803333" y="0"/>
          <a:ext cx="1088805" cy="716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algn="l" defTabSz="914400" rtl="0" eaLnBrk="1" latinLnBrk="0" hangingPunct="1">
            <a:lnSpc>
              <a:spcPct val="90000"/>
            </a:lnSpc>
            <a:spcBef>
              <a:spcPct val="0"/>
            </a:spcBef>
            <a:spcAft>
              <a:spcPct val="35000"/>
            </a:spcAft>
          </a:pPr>
          <a:r>
            <a:rPr lang="zh-CN" altLang="en-US" sz="1800" b="0" kern="120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商购</a:t>
          </a:r>
          <a:endParaRPr lang="zh-CN" altLang="en-US" sz="1800" b="0" kern="12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dsp:txBody>
      <dsp:txXfrm>
        <a:off x="1803333" y="0"/>
        <a:ext cx="1088805" cy="716538"/>
      </dsp:txXfrm>
    </dsp:sp>
    <dsp:sp modelId="{AB8AE57C-54CB-4B63-87F6-91B3775566D5}">
      <dsp:nvSpPr>
        <dsp:cNvPr id="0" name=""/>
        <dsp:cNvSpPr/>
      </dsp:nvSpPr>
      <dsp:spPr>
        <a:xfrm>
          <a:off x="1973459" y="938324"/>
          <a:ext cx="1020754" cy="682417"/>
        </a:xfrm>
        <a:prstGeom prst="upArrow">
          <a:avLst/>
        </a:prstGeom>
        <a:gradFill rotWithShape="0">
          <a:gsLst>
            <a:gs pos="0">
              <a:schemeClr val="accent4">
                <a:hueOff val="10395693"/>
                <a:satOff val="-47968"/>
                <a:lumOff val="1765"/>
                <a:alphaOff val="0"/>
                <a:satMod val="103000"/>
                <a:lumMod val="102000"/>
                <a:tint val="94000"/>
              </a:schemeClr>
            </a:gs>
            <a:gs pos="50000">
              <a:schemeClr val="accent4">
                <a:hueOff val="10395693"/>
                <a:satOff val="-47968"/>
                <a:lumOff val="1765"/>
                <a:alphaOff val="0"/>
                <a:satMod val="110000"/>
                <a:lumMod val="100000"/>
                <a:shade val="100000"/>
              </a:schemeClr>
            </a:gs>
            <a:gs pos="100000">
              <a:schemeClr val="accent4">
                <a:hueOff val="10395693"/>
                <a:satOff val="-47968"/>
                <a:lumOff val="1765"/>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98EB97F-D889-4663-9DA8-1345C5F8FD51}">
      <dsp:nvSpPr>
        <dsp:cNvPr id="0" name=""/>
        <dsp:cNvSpPr/>
      </dsp:nvSpPr>
      <dsp:spPr>
        <a:xfrm>
          <a:off x="510377" y="989505"/>
          <a:ext cx="1088805" cy="716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algn="l" defTabSz="914400" rtl="0" eaLnBrk="1" latinLnBrk="0" hangingPunct="1">
            <a:lnSpc>
              <a:spcPct val="90000"/>
            </a:lnSpc>
            <a:spcBef>
              <a:spcPct val="0"/>
            </a:spcBef>
            <a:spcAft>
              <a:spcPct val="35000"/>
            </a:spcAft>
          </a:pPr>
          <a:r>
            <a:rPr lang="zh-CN" altLang="en-US" sz="1800" b="0" kern="120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自建</a:t>
          </a:r>
          <a:endParaRPr lang="zh-CN" altLang="en-US" sz="1800" b="0" kern="12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dsp:txBody>
      <dsp:txXfrm>
        <a:off x="510377" y="989505"/>
        <a:ext cx="1088805" cy="716538"/>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2B6E2DE-AFCD-4878-833D-803BCC87B126}">
      <dsp:nvSpPr>
        <dsp:cNvPr id="0" name=""/>
        <dsp:cNvSpPr/>
      </dsp:nvSpPr>
      <dsp:spPr>
        <a:xfrm rot="5400000">
          <a:off x="-277910" y="281144"/>
          <a:ext cx="1852736" cy="129691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rgbClr val="FFFF00"/>
              </a:solidFill>
            </a:rPr>
            <a:t>开放接口</a:t>
          </a:r>
          <a:endParaRPr lang="zh-CN" altLang="en-US" sz="1800" b="1" kern="1200" dirty="0">
            <a:solidFill>
              <a:srgbClr val="FFFF00"/>
            </a:solidFill>
          </a:endParaRPr>
        </a:p>
      </dsp:txBody>
      <dsp:txXfrm rot="5400000">
        <a:off x="-277910" y="281144"/>
        <a:ext cx="1852736" cy="1296915"/>
      </dsp:txXfrm>
    </dsp:sp>
    <dsp:sp modelId="{A5D59F58-5037-4B1D-8B9A-873B202B5C45}">
      <dsp:nvSpPr>
        <dsp:cNvPr id="0" name=""/>
        <dsp:cNvSpPr/>
      </dsp:nvSpPr>
      <dsp:spPr>
        <a:xfrm rot="5400000">
          <a:off x="4059518" y="-2759369"/>
          <a:ext cx="1204278" cy="6729484"/>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sz="2500" b="1" kern="1200" dirty="0" smtClean="0">
              <a:solidFill>
                <a:schemeClr val="accent1"/>
              </a:solidFill>
            </a:rPr>
            <a:t>适用于已有数字资源统一检索的图书馆</a:t>
          </a:r>
          <a:endParaRPr lang="zh-CN" altLang="en-US" sz="2500" b="1" kern="1200" dirty="0">
            <a:solidFill>
              <a:schemeClr val="accent1"/>
            </a:solidFill>
          </a:endParaRPr>
        </a:p>
        <a:p>
          <a:pPr marL="228600" lvl="1" indent="-228600" algn="l" defTabSz="1111250">
            <a:lnSpc>
              <a:spcPct val="90000"/>
            </a:lnSpc>
            <a:spcBef>
              <a:spcPct val="0"/>
            </a:spcBef>
            <a:spcAft>
              <a:spcPct val="15000"/>
            </a:spcAft>
            <a:buChar char="••"/>
          </a:pPr>
          <a:r>
            <a:rPr lang="zh-CN" sz="2500" b="1" kern="1200" dirty="0" smtClean="0">
              <a:solidFill>
                <a:schemeClr val="accent1"/>
              </a:solidFill>
            </a:rPr>
            <a:t>对原</a:t>
          </a:r>
          <a:r>
            <a:rPr lang="zh-CN" altLang="en-US" sz="2500" b="1" kern="1200" dirty="0" smtClean="0">
              <a:solidFill>
                <a:schemeClr val="accent1"/>
              </a:solidFill>
            </a:rPr>
            <a:t>统一检索平</a:t>
          </a:r>
          <a:r>
            <a:rPr lang="zh-CN" sz="2500" b="1" kern="1200" dirty="0" smtClean="0">
              <a:solidFill>
                <a:schemeClr val="accent1"/>
              </a:solidFill>
            </a:rPr>
            <a:t>台进行简单改造</a:t>
          </a:r>
          <a:endParaRPr lang="zh-CN" altLang="en-US" sz="2500" b="1" kern="1200" dirty="0">
            <a:solidFill>
              <a:schemeClr val="accent1"/>
            </a:solidFill>
          </a:endParaRPr>
        </a:p>
      </dsp:txBody>
      <dsp:txXfrm rot="5400000">
        <a:off x="4059518" y="-2759369"/>
        <a:ext cx="1204278" cy="6729484"/>
      </dsp:txXfrm>
    </dsp:sp>
    <dsp:sp modelId="{408F5A96-79BC-4CBA-8CC3-1A4C93A01C78}">
      <dsp:nvSpPr>
        <dsp:cNvPr id="0" name=""/>
        <dsp:cNvSpPr/>
      </dsp:nvSpPr>
      <dsp:spPr>
        <a:xfrm rot="5400000">
          <a:off x="-277910" y="1942342"/>
          <a:ext cx="1852736" cy="129691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rgbClr val="FFFF00"/>
              </a:solidFill>
            </a:rPr>
            <a:t>定制站点</a:t>
          </a:r>
          <a:endParaRPr lang="zh-CN" altLang="en-US" sz="1800" b="1" kern="1200" dirty="0">
            <a:solidFill>
              <a:srgbClr val="FFFF00"/>
            </a:solidFill>
          </a:endParaRPr>
        </a:p>
      </dsp:txBody>
      <dsp:txXfrm rot="5400000">
        <a:off x="-277910" y="1942342"/>
        <a:ext cx="1852736" cy="1296915"/>
      </dsp:txXfrm>
    </dsp:sp>
    <dsp:sp modelId="{52A22984-E103-489C-BA95-523CCC103C6F}">
      <dsp:nvSpPr>
        <dsp:cNvPr id="0" name=""/>
        <dsp:cNvSpPr/>
      </dsp:nvSpPr>
      <dsp:spPr>
        <a:xfrm rot="5400000">
          <a:off x="4059518" y="-1098171"/>
          <a:ext cx="1204278" cy="6729484"/>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sz="2500" b="1" kern="1200" dirty="0" smtClean="0">
              <a:solidFill>
                <a:schemeClr val="accent1"/>
              </a:solidFill>
            </a:rPr>
            <a:t>适用于所有图书馆</a:t>
          </a:r>
          <a:endParaRPr lang="zh-CN" altLang="en-US" sz="2500" b="1" kern="1200" dirty="0">
            <a:solidFill>
              <a:schemeClr val="accent1"/>
            </a:solidFill>
          </a:endParaRPr>
        </a:p>
        <a:p>
          <a:pPr marL="228600" lvl="1" indent="-228600" algn="l" defTabSz="1111250">
            <a:lnSpc>
              <a:spcPct val="90000"/>
            </a:lnSpc>
            <a:spcBef>
              <a:spcPct val="0"/>
            </a:spcBef>
            <a:spcAft>
              <a:spcPct val="15000"/>
            </a:spcAft>
            <a:buChar char="••"/>
          </a:pPr>
          <a:r>
            <a:rPr lang="zh-CN" sz="2500" b="1" kern="1200" dirty="0" smtClean="0">
              <a:solidFill>
                <a:schemeClr val="accent1"/>
              </a:solidFill>
            </a:rPr>
            <a:t>提供定制工具，可</a:t>
          </a:r>
          <a:r>
            <a:rPr lang="zh-CN" altLang="en-US" sz="2500" b="1" kern="1200" dirty="0" smtClean="0">
              <a:solidFill>
                <a:schemeClr val="accent1"/>
              </a:solidFill>
            </a:rPr>
            <a:t>实现</a:t>
          </a:r>
          <a:r>
            <a:rPr lang="zh-CN" sz="2500" b="1" kern="1200" dirty="0" smtClean="0">
              <a:solidFill>
                <a:schemeClr val="accent1"/>
              </a:solidFill>
            </a:rPr>
            <a:t>个性化</a:t>
          </a:r>
          <a:r>
            <a:rPr lang="zh-CN" altLang="en-US" sz="2500" b="1" kern="1200" dirty="0" smtClean="0">
              <a:solidFill>
                <a:schemeClr val="accent1"/>
              </a:solidFill>
            </a:rPr>
            <a:t>站点制作</a:t>
          </a:r>
          <a:endParaRPr lang="zh-CN" altLang="en-US" sz="2500" b="1" kern="1200" dirty="0">
            <a:solidFill>
              <a:schemeClr val="accent1"/>
            </a:solidFill>
          </a:endParaRPr>
        </a:p>
      </dsp:txBody>
      <dsp:txXfrm rot="5400000">
        <a:off x="4059518" y="-1098171"/>
        <a:ext cx="1204278" cy="6729484"/>
      </dsp:txXfrm>
    </dsp:sp>
    <dsp:sp modelId="{CF0F9A71-6ED1-44CA-8A2F-3679304136F8}">
      <dsp:nvSpPr>
        <dsp:cNvPr id="0" name=""/>
        <dsp:cNvSpPr/>
      </dsp:nvSpPr>
      <dsp:spPr>
        <a:xfrm rot="5400000">
          <a:off x="-277910" y="3606774"/>
          <a:ext cx="1852736" cy="129691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rgbClr val="FFFF00"/>
              </a:solidFill>
            </a:rPr>
            <a:t>定制管</a:t>
          </a:r>
          <a:endParaRPr lang="en-US" altLang="zh-CN" sz="1800" b="1" kern="1200" dirty="0" smtClean="0">
            <a:solidFill>
              <a:srgbClr val="FFFF00"/>
            </a:solidFill>
          </a:endParaRPr>
        </a:p>
        <a:p>
          <a:pPr lvl="0" algn="ctr" defTabSz="800100">
            <a:lnSpc>
              <a:spcPct val="90000"/>
            </a:lnSpc>
            <a:spcBef>
              <a:spcPct val="0"/>
            </a:spcBef>
            <a:spcAft>
              <a:spcPct val="35000"/>
            </a:spcAft>
          </a:pPr>
          <a:r>
            <a:rPr lang="zh-CN" altLang="en-US" sz="1800" b="1" kern="1200" dirty="0" smtClean="0">
              <a:solidFill>
                <a:srgbClr val="FFFF00"/>
              </a:solidFill>
            </a:rPr>
            <a:t>理模块</a:t>
          </a:r>
          <a:endParaRPr lang="zh-CN" altLang="en-US" sz="1800" b="1" kern="1200" dirty="0">
            <a:solidFill>
              <a:srgbClr val="FFFF00"/>
            </a:solidFill>
          </a:endParaRPr>
        </a:p>
      </dsp:txBody>
      <dsp:txXfrm rot="5400000">
        <a:off x="-277910" y="3606774"/>
        <a:ext cx="1852736" cy="1296915"/>
      </dsp:txXfrm>
    </dsp:sp>
    <dsp:sp modelId="{F3B861CF-6E32-4524-9EBE-F8955EBF4198}">
      <dsp:nvSpPr>
        <dsp:cNvPr id="0" name=""/>
        <dsp:cNvSpPr/>
      </dsp:nvSpPr>
      <dsp:spPr>
        <a:xfrm rot="5400000">
          <a:off x="4059201" y="563343"/>
          <a:ext cx="1204911" cy="6729484"/>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sz="2500" b="1" kern="1200" dirty="0" smtClean="0">
              <a:solidFill>
                <a:schemeClr val="accent1"/>
              </a:solidFill>
            </a:rPr>
            <a:t>适用于有数字资源元数据管理、发布、保存需求的图书馆（本模式预计将于明年实现）</a:t>
          </a:r>
          <a:endParaRPr lang="zh-CN" altLang="en-US" sz="2500" b="1" kern="1200" dirty="0">
            <a:solidFill>
              <a:schemeClr val="accent1"/>
            </a:solidFill>
          </a:endParaRPr>
        </a:p>
      </dsp:txBody>
      <dsp:txXfrm rot="5400000">
        <a:off x="4059201" y="563343"/>
        <a:ext cx="1204911" cy="6729484"/>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A84F7C-7818-44F3-8B58-CE1FDEF4ED9F}">
      <dsp:nvSpPr>
        <dsp:cNvPr id="0" name=""/>
        <dsp:cNvSpPr/>
      </dsp:nvSpPr>
      <dsp:spPr>
        <a:xfrm>
          <a:off x="453073" y="0"/>
          <a:ext cx="1996439" cy="11091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zh-CN" altLang="en-US" sz="4600" kern="1200" dirty="0" smtClean="0"/>
            <a:t>申请</a:t>
          </a:r>
          <a:endParaRPr lang="zh-CN" altLang="en-US" sz="4600" kern="1200" dirty="0"/>
        </a:p>
      </dsp:txBody>
      <dsp:txXfrm>
        <a:off x="453073" y="0"/>
        <a:ext cx="1996439" cy="1109133"/>
      </dsp:txXfrm>
    </dsp:sp>
    <dsp:sp modelId="{851B7496-1E06-4948-B381-05CFD9CC9B4E}">
      <dsp:nvSpPr>
        <dsp:cNvPr id="0" name=""/>
        <dsp:cNvSpPr/>
      </dsp:nvSpPr>
      <dsp:spPr>
        <a:xfrm rot="5400000">
          <a:off x="1243331" y="1136861"/>
          <a:ext cx="415924" cy="49910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rot="5400000">
        <a:off x="1243331" y="1136861"/>
        <a:ext cx="415924" cy="499109"/>
      </dsp:txXfrm>
    </dsp:sp>
    <dsp:sp modelId="{130183C5-26FF-4DDA-8449-C34F53C7FCD0}">
      <dsp:nvSpPr>
        <dsp:cNvPr id="0" name=""/>
        <dsp:cNvSpPr/>
      </dsp:nvSpPr>
      <dsp:spPr>
        <a:xfrm>
          <a:off x="453073" y="1663699"/>
          <a:ext cx="1996439" cy="11091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zh-CN" altLang="en-US" sz="4600" kern="1200" dirty="0" smtClean="0"/>
            <a:t>审核</a:t>
          </a:r>
          <a:endParaRPr lang="zh-CN" altLang="en-US" sz="4600" kern="1200" dirty="0"/>
        </a:p>
      </dsp:txBody>
      <dsp:txXfrm>
        <a:off x="453073" y="1663699"/>
        <a:ext cx="1996439" cy="1109133"/>
      </dsp:txXfrm>
    </dsp:sp>
    <dsp:sp modelId="{8781E5DF-9330-4B10-A46D-98DF93AECF48}">
      <dsp:nvSpPr>
        <dsp:cNvPr id="0" name=""/>
        <dsp:cNvSpPr/>
      </dsp:nvSpPr>
      <dsp:spPr>
        <a:xfrm rot="5400000">
          <a:off x="1243331" y="2800561"/>
          <a:ext cx="415924" cy="49910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rot="5400000">
        <a:off x="1243331" y="2800561"/>
        <a:ext cx="415924" cy="499109"/>
      </dsp:txXfrm>
    </dsp:sp>
    <dsp:sp modelId="{53B29BE0-C6DB-4B2B-8C4B-FDE6D42F3D30}">
      <dsp:nvSpPr>
        <dsp:cNvPr id="0" name=""/>
        <dsp:cNvSpPr/>
      </dsp:nvSpPr>
      <dsp:spPr>
        <a:xfrm>
          <a:off x="453073" y="3327399"/>
          <a:ext cx="1996439" cy="11091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zh-CN" altLang="en-US" sz="4600" kern="1200" dirty="0" smtClean="0"/>
            <a:t>实施</a:t>
          </a:r>
          <a:endParaRPr lang="zh-CN" altLang="en-US" sz="4600" kern="1200" dirty="0"/>
        </a:p>
      </dsp:txBody>
      <dsp:txXfrm>
        <a:off x="453073" y="3327399"/>
        <a:ext cx="1996439" cy="110913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290E5DE-3176-4709-8820-DCEE0E8D7EB2}">
      <dsp:nvSpPr>
        <dsp:cNvPr id="0" name=""/>
        <dsp:cNvSpPr/>
      </dsp:nvSpPr>
      <dsp:spPr>
        <a:xfrm>
          <a:off x="2542615" y="0"/>
          <a:ext cx="2102820" cy="2103140"/>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0BD808E5-2676-469D-9A53-22C34C512DA5}">
      <dsp:nvSpPr>
        <dsp:cNvPr id="0" name=""/>
        <dsp:cNvSpPr/>
      </dsp:nvSpPr>
      <dsp:spPr>
        <a:xfrm>
          <a:off x="3007407" y="759297"/>
          <a:ext cx="1168496" cy="584108"/>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政府公开信息</a:t>
          </a:r>
          <a:endParaRPr lang="zh-CN" altLang="en-US" sz="1800" kern="1200"/>
        </a:p>
      </dsp:txBody>
      <dsp:txXfrm>
        <a:off x="3007407" y="759297"/>
        <a:ext cx="1168496" cy="584108"/>
      </dsp:txXfrm>
    </dsp:sp>
    <dsp:sp modelId="{E4FEA81A-F873-4108-9750-B12A117DD98A}">
      <dsp:nvSpPr>
        <dsp:cNvPr id="0" name=""/>
        <dsp:cNvSpPr/>
      </dsp:nvSpPr>
      <dsp:spPr>
        <a:xfrm>
          <a:off x="1958564" y="1208410"/>
          <a:ext cx="2102820" cy="2103140"/>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7F17603-0D0F-4852-803F-038EEC5C1924}">
      <dsp:nvSpPr>
        <dsp:cNvPr id="0" name=""/>
        <dsp:cNvSpPr/>
      </dsp:nvSpPr>
      <dsp:spPr>
        <a:xfrm>
          <a:off x="2425726" y="1974697"/>
          <a:ext cx="1168496" cy="584108"/>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政府公报</a:t>
          </a:r>
          <a:endParaRPr lang="zh-CN" altLang="en-US" sz="18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dsp:txBody>
      <dsp:txXfrm>
        <a:off x="2425726" y="1974697"/>
        <a:ext cx="1168496" cy="584108"/>
      </dsp:txXfrm>
    </dsp:sp>
    <dsp:sp modelId="{7C8C2EC9-D11D-4C66-811C-8F5354CA39D1}">
      <dsp:nvSpPr>
        <dsp:cNvPr id="0" name=""/>
        <dsp:cNvSpPr/>
      </dsp:nvSpPr>
      <dsp:spPr>
        <a:xfrm>
          <a:off x="2692280" y="2561427"/>
          <a:ext cx="1806648" cy="1807372"/>
        </a:xfrm>
        <a:prstGeom prst="blockArc">
          <a:avLst>
            <a:gd name="adj1" fmla="val 13500000"/>
            <a:gd name="adj2" fmla="val 10800000"/>
            <a:gd name="adj3" fmla="val 1274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40A1410-5EFC-4871-BB53-53F316F23EDA}">
      <dsp:nvSpPr>
        <dsp:cNvPr id="0" name=""/>
        <dsp:cNvSpPr/>
      </dsp:nvSpPr>
      <dsp:spPr>
        <a:xfrm>
          <a:off x="3010171" y="3191845"/>
          <a:ext cx="1168496" cy="584108"/>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1" kern="120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政府机构</a:t>
          </a:r>
          <a:endParaRPr lang="zh-CN" altLang="en-US" sz="1800" b="1" kern="120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dsp:txBody>
      <dsp:txXfrm>
        <a:off x="3010171" y="3191845"/>
        <a:ext cx="1168496" cy="584108"/>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2DD85B4-9631-4A68-836E-B6D24400C24E}">
      <dsp:nvSpPr>
        <dsp:cNvPr id="0" name=""/>
        <dsp:cNvSpPr/>
      </dsp:nvSpPr>
      <dsp:spPr>
        <a:xfrm rot="5400000">
          <a:off x="2153236" y="1013290"/>
          <a:ext cx="1414184" cy="1230340"/>
        </a:xfrm>
        <a:prstGeom prst="hexagon">
          <a:avLst>
            <a:gd name="adj" fmla="val 25000"/>
            <a:gd name="vf" fmla="val 115470"/>
          </a:avLst>
        </a:prstGeom>
        <a:solidFill>
          <a:srgbClr val="E5F7B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lvl="0" algn="ctr" defTabSz="2000250">
            <a:lnSpc>
              <a:spcPct val="90000"/>
            </a:lnSpc>
            <a:spcBef>
              <a:spcPct val="0"/>
            </a:spcBef>
            <a:spcAft>
              <a:spcPct val="35000"/>
            </a:spcAft>
          </a:pPr>
          <a:endParaRPr lang="zh-CN" altLang="en-US" sz="4500" kern="1200" dirty="0"/>
        </a:p>
      </dsp:txBody>
      <dsp:txXfrm rot="5400000">
        <a:off x="2153236" y="1013290"/>
        <a:ext cx="1414184" cy="1230340"/>
      </dsp:txXfrm>
    </dsp:sp>
    <dsp:sp modelId="{A41197D1-574A-4296-BA45-D938CED9A084}">
      <dsp:nvSpPr>
        <dsp:cNvPr id="0" name=""/>
        <dsp:cNvSpPr/>
      </dsp:nvSpPr>
      <dsp:spPr>
        <a:xfrm>
          <a:off x="3512833" y="1204205"/>
          <a:ext cx="1578229" cy="848510"/>
        </a:xfrm>
        <a:prstGeom prst="rect">
          <a:avLst/>
        </a:prstGeom>
        <a:noFill/>
        <a:ln>
          <a:noFill/>
        </a:ln>
        <a:effectLst/>
      </dsp:spPr>
      <dsp:style>
        <a:lnRef idx="0">
          <a:scrgbClr r="0" g="0" b="0"/>
        </a:lnRef>
        <a:fillRef idx="0">
          <a:scrgbClr r="0" g="0" b="0"/>
        </a:fillRef>
        <a:effectRef idx="0">
          <a:scrgbClr r="0" g="0" b="0"/>
        </a:effectRef>
        <a:fontRef idx="minor"/>
      </dsp:style>
    </dsp:sp>
    <dsp:sp modelId="{D02AEE1D-C521-416A-98F9-DCC54E0FFF82}">
      <dsp:nvSpPr>
        <dsp:cNvPr id="0" name=""/>
        <dsp:cNvSpPr/>
      </dsp:nvSpPr>
      <dsp:spPr>
        <a:xfrm rot="5400000">
          <a:off x="824469" y="1013290"/>
          <a:ext cx="1414184" cy="1230340"/>
        </a:xfrm>
        <a:prstGeom prst="hexagon">
          <a:avLst>
            <a:gd name="adj" fmla="val 25000"/>
            <a:gd name="vf" fmla="val 115470"/>
          </a:avLst>
        </a:prstGeom>
        <a:blipFill dpi="0" rotWithShape="0">
          <a:blip xmlns:r="http://schemas.openxmlformats.org/officeDocument/2006/relationships" r:embed="rId1" cstate="print">
            <a:extLst>
              <a:ext uri="{28A0092B-C50C-407E-A947-70E740481C1C}">
                <a14:useLocalDpi xmlns:a14="http://schemas.microsoft.com/office/drawing/2010/main" xmlns=""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dirty="0"/>
        </a:p>
      </dsp:txBody>
      <dsp:txXfrm rot="5400000">
        <a:off x="824469" y="1013290"/>
        <a:ext cx="1414184" cy="1230340"/>
      </dsp:txXfrm>
    </dsp:sp>
    <dsp:sp modelId="{FD234DF5-29AB-4610-B925-1F73E4A0FE83}">
      <dsp:nvSpPr>
        <dsp:cNvPr id="0" name=""/>
        <dsp:cNvSpPr/>
      </dsp:nvSpPr>
      <dsp:spPr>
        <a:xfrm rot="5400000">
          <a:off x="1486307" y="2213650"/>
          <a:ext cx="1414184" cy="1230340"/>
        </a:xfrm>
        <a:prstGeom prst="hexagon">
          <a:avLst>
            <a:gd name="adj" fmla="val 25000"/>
            <a:gd name="vf" fmla="val 115470"/>
          </a:avLst>
        </a:prstGeom>
        <a:blipFill dpi="0" rotWithShape="0">
          <a:blip xmlns:r="http://schemas.openxmlformats.org/officeDocument/2006/relationships" r:embed="rId2" cstate="print">
            <a:extLst>
              <a:ext uri="{28A0092B-C50C-407E-A947-70E740481C1C}">
                <a14:useLocalDpi xmlns:a14="http://schemas.microsoft.com/office/drawing/2010/main" xmlns=""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lvl="0" algn="ctr" defTabSz="2000250">
            <a:lnSpc>
              <a:spcPct val="90000"/>
            </a:lnSpc>
            <a:spcBef>
              <a:spcPct val="0"/>
            </a:spcBef>
            <a:spcAft>
              <a:spcPct val="35000"/>
            </a:spcAft>
          </a:pPr>
          <a:endParaRPr lang="zh-CN" altLang="en-US" sz="4500" kern="1200" dirty="0"/>
        </a:p>
      </dsp:txBody>
      <dsp:txXfrm rot="5400000">
        <a:off x="1486307" y="2213650"/>
        <a:ext cx="1414184" cy="1230340"/>
      </dsp:txXfrm>
    </dsp:sp>
    <dsp:sp modelId="{DA2F0CC6-7B29-4CAC-B110-2B19C61D22E3}">
      <dsp:nvSpPr>
        <dsp:cNvPr id="0" name=""/>
        <dsp:cNvSpPr/>
      </dsp:nvSpPr>
      <dsp:spPr>
        <a:xfrm>
          <a:off x="0" y="2404564"/>
          <a:ext cx="1527318" cy="848510"/>
        </a:xfrm>
        <a:prstGeom prst="rect">
          <a:avLst/>
        </a:prstGeom>
        <a:noFill/>
        <a:ln>
          <a:noFill/>
        </a:ln>
        <a:effectLst/>
      </dsp:spPr>
      <dsp:style>
        <a:lnRef idx="0">
          <a:scrgbClr r="0" g="0" b="0"/>
        </a:lnRef>
        <a:fillRef idx="0">
          <a:scrgbClr r="0" g="0" b="0"/>
        </a:fillRef>
        <a:effectRef idx="0">
          <a:scrgbClr r="0" g="0" b="0"/>
        </a:effectRef>
        <a:fontRef idx="minor"/>
      </dsp:style>
    </dsp:sp>
    <dsp:sp modelId="{D2308AC0-C238-41A7-9318-E48F3060A5F5}">
      <dsp:nvSpPr>
        <dsp:cNvPr id="0" name=""/>
        <dsp:cNvSpPr/>
      </dsp:nvSpPr>
      <dsp:spPr>
        <a:xfrm rot="5400000">
          <a:off x="2815075" y="2213650"/>
          <a:ext cx="1414184" cy="1230340"/>
        </a:xfrm>
        <a:prstGeom prst="hexagon">
          <a:avLst>
            <a:gd name="adj" fmla="val 25000"/>
            <a:gd name="vf" fmla="val 115470"/>
          </a:avLst>
        </a:prstGeom>
        <a:solidFill>
          <a:srgbClr val="D2F27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dsp:txBody>
      <dsp:txXfrm rot="5400000">
        <a:off x="2815075" y="2213650"/>
        <a:ext cx="1414184" cy="1230340"/>
      </dsp:txXfrm>
    </dsp:sp>
    <dsp:sp modelId="{9F0EF142-646D-4FE2-9F62-A0BC868DB13C}">
      <dsp:nvSpPr>
        <dsp:cNvPr id="0" name=""/>
        <dsp:cNvSpPr/>
      </dsp:nvSpPr>
      <dsp:spPr>
        <a:xfrm rot="5400000">
          <a:off x="2153236" y="3414009"/>
          <a:ext cx="1414184" cy="1230340"/>
        </a:xfrm>
        <a:prstGeom prst="hexagon">
          <a:avLst>
            <a:gd name="adj" fmla="val 25000"/>
            <a:gd name="vf" fmla="val 115470"/>
          </a:avLst>
        </a:prstGeom>
        <a:solidFill>
          <a:srgbClr val="AAE6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lvl="0" algn="ctr" defTabSz="2000250">
            <a:lnSpc>
              <a:spcPct val="90000"/>
            </a:lnSpc>
            <a:spcBef>
              <a:spcPct val="0"/>
            </a:spcBef>
            <a:spcAft>
              <a:spcPct val="35000"/>
            </a:spcAft>
          </a:pPr>
          <a:endParaRPr lang="zh-CN" altLang="en-US" sz="4500" kern="1200" dirty="0"/>
        </a:p>
      </dsp:txBody>
      <dsp:txXfrm rot="5400000">
        <a:off x="2153236" y="3414009"/>
        <a:ext cx="1414184" cy="1230340"/>
      </dsp:txXfrm>
    </dsp:sp>
    <dsp:sp modelId="{56DA7DFB-6ED6-42CA-9E47-B0A65E4EB2D2}">
      <dsp:nvSpPr>
        <dsp:cNvPr id="0" name=""/>
        <dsp:cNvSpPr/>
      </dsp:nvSpPr>
      <dsp:spPr>
        <a:xfrm>
          <a:off x="3512833" y="3604924"/>
          <a:ext cx="1578229" cy="848510"/>
        </a:xfrm>
        <a:prstGeom prst="rect">
          <a:avLst/>
        </a:prstGeom>
        <a:noFill/>
        <a:ln>
          <a:noFill/>
        </a:ln>
        <a:effectLst/>
      </dsp:spPr>
      <dsp:style>
        <a:lnRef idx="0">
          <a:scrgbClr r="0" g="0" b="0"/>
        </a:lnRef>
        <a:fillRef idx="0">
          <a:scrgbClr r="0" g="0" b="0"/>
        </a:fillRef>
        <a:effectRef idx="0">
          <a:scrgbClr r="0" g="0" b="0"/>
        </a:effectRef>
        <a:fontRef idx="minor"/>
      </dsp:style>
    </dsp:sp>
    <dsp:sp modelId="{621C1174-F4E3-4EED-8BFD-262F507E78E3}">
      <dsp:nvSpPr>
        <dsp:cNvPr id="0" name=""/>
        <dsp:cNvSpPr/>
      </dsp:nvSpPr>
      <dsp:spPr>
        <a:xfrm rot="5400000">
          <a:off x="824469" y="3414009"/>
          <a:ext cx="1414184" cy="1230340"/>
        </a:xfrm>
        <a:prstGeom prst="hexagon">
          <a:avLst>
            <a:gd name="adj" fmla="val 25000"/>
            <a:gd name="vf" fmla="val 115470"/>
          </a:avLst>
        </a:prstGeom>
        <a:solidFill>
          <a:srgbClr val="92D05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dsp:txBody>
      <dsp:txXfrm rot="5400000">
        <a:off x="824469" y="3414009"/>
        <a:ext cx="1414184" cy="1230340"/>
      </dsp:txXfrm>
    </dsp:sp>
    <dsp:sp modelId="{331AA604-DCA8-4EE9-830D-A8E4F36CE897}">
      <dsp:nvSpPr>
        <dsp:cNvPr id="0" name=""/>
        <dsp:cNvSpPr/>
      </dsp:nvSpPr>
      <dsp:spPr>
        <a:xfrm rot="5400000">
          <a:off x="1486307" y="4614369"/>
          <a:ext cx="1414184" cy="1230340"/>
        </a:xfrm>
        <a:prstGeom prst="hexagon">
          <a:avLst>
            <a:gd name="adj" fmla="val 25000"/>
            <a:gd name="vf" fmla="val 115470"/>
          </a:avLst>
        </a:prstGeom>
        <a:blipFill dpi="0" rotWithShape="0">
          <a:blip xmlns:r="http://schemas.openxmlformats.org/officeDocument/2006/relationships" r:embed="rId3" cstate="print">
            <a:extLst>
              <a:ext uri="{28A0092B-C50C-407E-A947-70E740481C1C}">
                <a14:useLocalDpi xmlns:a14="http://schemas.microsoft.com/office/drawing/2010/main" xmlns=""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lvl="0" algn="ctr" defTabSz="2000250">
            <a:lnSpc>
              <a:spcPct val="90000"/>
            </a:lnSpc>
            <a:spcBef>
              <a:spcPct val="0"/>
            </a:spcBef>
            <a:spcAft>
              <a:spcPct val="35000"/>
            </a:spcAft>
          </a:pPr>
          <a:endParaRPr lang="zh-CN" altLang="en-US" sz="4500" kern="1200" dirty="0"/>
        </a:p>
      </dsp:txBody>
      <dsp:txXfrm rot="5400000">
        <a:off x="1486307" y="4614369"/>
        <a:ext cx="1414184" cy="1230340"/>
      </dsp:txXfrm>
    </dsp:sp>
    <dsp:sp modelId="{FD18D26F-99D5-44B0-8964-835C4F0D2FA4}">
      <dsp:nvSpPr>
        <dsp:cNvPr id="0" name=""/>
        <dsp:cNvSpPr/>
      </dsp:nvSpPr>
      <dsp:spPr>
        <a:xfrm>
          <a:off x="0" y="4805284"/>
          <a:ext cx="1527318" cy="848510"/>
        </a:xfrm>
        <a:prstGeom prst="rect">
          <a:avLst/>
        </a:prstGeom>
        <a:noFill/>
        <a:ln>
          <a:noFill/>
        </a:ln>
        <a:effectLst/>
      </dsp:spPr>
      <dsp:style>
        <a:lnRef idx="0">
          <a:scrgbClr r="0" g="0" b="0"/>
        </a:lnRef>
        <a:fillRef idx="0">
          <a:scrgbClr r="0" g="0" b="0"/>
        </a:fillRef>
        <a:effectRef idx="0">
          <a:scrgbClr r="0" g="0" b="0"/>
        </a:effectRef>
        <a:fontRef idx="minor"/>
      </dsp:style>
    </dsp:sp>
    <dsp:sp modelId="{97FD4840-B9AA-4FE2-A961-EE203C7DDA4A}">
      <dsp:nvSpPr>
        <dsp:cNvPr id="0" name=""/>
        <dsp:cNvSpPr/>
      </dsp:nvSpPr>
      <dsp:spPr>
        <a:xfrm rot="5400000">
          <a:off x="2815075" y="4614369"/>
          <a:ext cx="1414184" cy="1230340"/>
        </a:xfrm>
        <a:prstGeom prst="hexagon">
          <a:avLst>
            <a:gd name="adj" fmla="val 25000"/>
            <a:gd name="vf" fmla="val 11547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dsp:txBody>
      <dsp:txXfrm rot="5400000">
        <a:off x="2815075" y="4614369"/>
        <a:ext cx="1414184" cy="123034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7FBB527-D0AF-4906-9213-AB02E46413D2}">
      <dsp:nvSpPr>
        <dsp:cNvPr id="0" name=""/>
        <dsp:cNvSpPr/>
      </dsp:nvSpPr>
      <dsp:spPr>
        <a:xfrm>
          <a:off x="0" y="0"/>
          <a:ext cx="5665164" cy="2266065"/>
        </a:xfrm>
        <a:prstGeom prst="leftRightRibbon">
          <a:avLst/>
        </a:prstGeom>
        <a:solidFill>
          <a:schemeClr val="accent4">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72188A5E-A075-4DDC-B307-000AB9A37BC3}">
      <dsp:nvSpPr>
        <dsp:cNvPr id="0" name=""/>
        <dsp:cNvSpPr/>
      </dsp:nvSpPr>
      <dsp:spPr>
        <a:xfrm>
          <a:off x="448066" y="482728"/>
          <a:ext cx="2333010" cy="1110372"/>
        </a:xfrm>
        <a:prstGeom prst="rect">
          <a:avLst/>
        </a:prstGeom>
        <a:noFill/>
        <a:ln>
          <a:noFill/>
        </a:ln>
        <a:effectLst/>
        <a:sp3d/>
      </dsp:spPr>
      <dsp:style>
        <a:lnRef idx="0">
          <a:scrgbClr r="0" g="0" b="0"/>
        </a:lnRef>
        <a:fillRef idx="1">
          <a:scrgbClr r="0" g="0" b="0"/>
        </a:fillRef>
        <a:effectRef idx="2">
          <a:scrgbClr r="0" g="0" b="0"/>
        </a:effectRef>
        <a:fontRef idx="minor">
          <a:schemeClr val="lt1"/>
        </a:fontRef>
      </dsp:style>
      <dsp:txBody>
        <a:bodyPr spcFirstLastPara="0" vert="horz" wrap="square" lIns="0" tIns="64008" rIns="0" bIns="68580" numCol="1" spcCol="1270" anchor="ctr" anchorCtr="0">
          <a:noAutofit/>
          <a:sp3d extrusionH="28000" prstMaterial="matte"/>
        </a:bodyPr>
        <a:lstStyle/>
        <a:p>
          <a:pPr lvl="0" algn="ctr" defTabSz="800100">
            <a:lnSpc>
              <a:spcPct val="90000"/>
            </a:lnSpc>
            <a:spcBef>
              <a:spcPct val="0"/>
            </a:spcBef>
            <a:spcAft>
              <a:spcPct val="35000"/>
            </a:spcAft>
          </a:pPr>
          <a:r>
            <a:rPr lang="zh-CN" altLang="en-US" sz="1800" b="1" kern="1200" smtClean="0">
              <a:latin typeface="微软雅黑" panose="020B0503020204020204" pitchFamily="34" charset="-122"/>
              <a:ea typeface="微软雅黑" panose="020B0503020204020204" pitchFamily="34" charset="-122"/>
            </a:rPr>
            <a:t>数据改造</a:t>
          </a:r>
          <a:endParaRPr lang="zh-CN" altLang="en-US" sz="1800" b="1" kern="1200">
            <a:latin typeface="微软雅黑" panose="020B0503020204020204" pitchFamily="34" charset="-122"/>
            <a:ea typeface="微软雅黑" panose="020B0503020204020204" pitchFamily="34" charset="-122"/>
          </a:endParaRPr>
        </a:p>
      </dsp:txBody>
      <dsp:txXfrm>
        <a:off x="448066" y="482728"/>
        <a:ext cx="2333010" cy="1110372"/>
      </dsp:txXfrm>
    </dsp:sp>
    <dsp:sp modelId="{B93F72BC-7452-47AF-91B6-BE4099F1F3B8}">
      <dsp:nvSpPr>
        <dsp:cNvPr id="0" name=""/>
        <dsp:cNvSpPr/>
      </dsp:nvSpPr>
      <dsp:spPr>
        <a:xfrm>
          <a:off x="2558691" y="845299"/>
          <a:ext cx="2757193" cy="1110372"/>
        </a:xfrm>
        <a:prstGeom prst="rect">
          <a:avLst/>
        </a:prstGeom>
        <a:noFill/>
        <a:ln>
          <a:noFill/>
        </a:ln>
        <a:effectLst/>
        <a:sp3d/>
      </dsp:spPr>
      <dsp:style>
        <a:lnRef idx="0">
          <a:scrgbClr r="0" g="0" b="0"/>
        </a:lnRef>
        <a:fillRef idx="1">
          <a:scrgbClr r="0" g="0" b="0"/>
        </a:fillRef>
        <a:effectRef idx="2">
          <a:scrgbClr r="0" g="0" b="0"/>
        </a:effectRef>
        <a:fontRef idx="minor">
          <a:schemeClr val="lt1"/>
        </a:fontRef>
      </dsp:style>
      <dsp:txBody>
        <a:bodyPr spcFirstLastPara="0" vert="horz" wrap="square" lIns="0" tIns="64008" rIns="0" bIns="68580" numCol="1" spcCol="1270" anchor="ctr" anchorCtr="0">
          <a:noAutofit/>
          <a:sp3d extrusionH="28000" prstMaterial="matte"/>
        </a:bodyPr>
        <a:lstStyle/>
        <a:p>
          <a:pPr lvl="0" algn="ctr" defTabSz="800100">
            <a:lnSpc>
              <a:spcPct val="90000"/>
            </a:lnSpc>
            <a:spcBef>
              <a:spcPct val="0"/>
            </a:spcBef>
            <a:spcAft>
              <a:spcPct val="35000"/>
            </a:spcAft>
          </a:pPr>
          <a:r>
            <a:rPr lang="zh-CN" altLang="en-US" sz="1800" b="1" kern="1200" smtClean="0">
              <a:latin typeface="微软雅黑" panose="020B0503020204020204" pitchFamily="34" charset="-122"/>
              <a:ea typeface="微软雅黑" panose="020B0503020204020204" pitchFamily="34" charset="-122"/>
            </a:rPr>
            <a:t>数据发布</a:t>
          </a:r>
          <a:endParaRPr lang="zh-CN" altLang="en-US" sz="1800" b="1" kern="1200">
            <a:latin typeface="微软雅黑" panose="020B0503020204020204" pitchFamily="34" charset="-122"/>
            <a:ea typeface="微软雅黑" panose="020B0503020204020204" pitchFamily="34" charset="-122"/>
          </a:endParaRPr>
        </a:p>
      </dsp:txBody>
      <dsp:txXfrm>
        <a:off x="2558691" y="845299"/>
        <a:ext cx="2757193" cy="111037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FA888-E379-4400-AC0F-8B67FAD5152B}">
      <dsp:nvSpPr>
        <dsp:cNvPr id="0" name=""/>
        <dsp:cNvSpPr/>
      </dsp:nvSpPr>
      <dsp:spPr>
        <a:xfrm>
          <a:off x="2481438" y="1171406"/>
          <a:ext cx="2395576" cy="2395576"/>
        </a:xfrm>
        <a:prstGeom prst="ellipse">
          <a:avLst/>
        </a:prstGeom>
        <a:solidFill>
          <a:schemeClr val="accent4">
            <a:alpha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tx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CN" altLang="en-US" sz="3200" b="1" kern="1200" smtClean="0">
              <a:latin typeface="微软雅黑" panose="020B0503020204020204" pitchFamily="34" charset="-122"/>
              <a:ea typeface="微软雅黑" panose="020B0503020204020204" pitchFamily="34" charset="-122"/>
            </a:rPr>
            <a:t>数据改造</a:t>
          </a:r>
          <a:endParaRPr lang="zh-CN" altLang="en-US" sz="3200" b="1" kern="1200">
            <a:latin typeface="微软雅黑" panose="020B0503020204020204" pitchFamily="34" charset="-122"/>
            <a:ea typeface="微软雅黑" panose="020B0503020204020204" pitchFamily="34" charset="-122"/>
          </a:endParaRPr>
        </a:p>
      </dsp:txBody>
      <dsp:txXfrm>
        <a:off x="2481438" y="1171406"/>
        <a:ext cx="2395576" cy="2395576"/>
      </dsp:txXfrm>
    </dsp:sp>
    <dsp:sp modelId="{6D8228EE-C3E4-403E-9A97-CDCA52E492A8}">
      <dsp:nvSpPr>
        <dsp:cNvPr id="0" name=""/>
        <dsp:cNvSpPr/>
      </dsp:nvSpPr>
      <dsp:spPr>
        <a:xfrm>
          <a:off x="2906305" y="182172"/>
          <a:ext cx="1197788" cy="1197788"/>
        </a:xfrm>
        <a:prstGeom prst="ellipse">
          <a:avLst/>
        </a:prstGeom>
        <a:solidFill>
          <a:schemeClr val="accent4">
            <a:alpha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ts val="1800"/>
            </a:lnSpc>
            <a:spcBef>
              <a:spcPct val="0"/>
            </a:spcBef>
            <a:spcAft>
              <a:spcPct val="35000"/>
            </a:spcAft>
          </a:pPr>
          <a:r>
            <a:rPr lang="zh-CN" altLang="en-US" sz="1800" b="1" kern="1200" smtClean="0">
              <a:latin typeface="微软雅黑" panose="020B0503020204020204" pitchFamily="34" charset="-122"/>
              <a:ea typeface="微软雅黑" panose="020B0503020204020204" pitchFamily="34" charset="-122"/>
            </a:rPr>
            <a:t>制定</a:t>
          </a:r>
          <a:endParaRPr lang="en-US" altLang="zh-CN" sz="1800" b="1" kern="1200" smtClean="0">
            <a:latin typeface="微软雅黑" panose="020B0503020204020204" pitchFamily="34" charset="-122"/>
            <a:ea typeface="微软雅黑" panose="020B0503020204020204" pitchFamily="34" charset="-122"/>
          </a:endParaRPr>
        </a:p>
        <a:p>
          <a:pPr lvl="0" algn="ctr" defTabSz="800100">
            <a:lnSpc>
              <a:spcPts val="1800"/>
            </a:lnSpc>
            <a:spcBef>
              <a:spcPct val="0"/>
            </a:spcBef>
            <a:spcAft>
              <a:spcPct val="35000"/>
            </a:spcAft>
          </a:pPr>
          <a:r>
            <a:rPr lang="zh-CN" altLang="en-US" sz="1800" b="1" kern="1200" smtClean="0">
              <a:latin typeface="微软雅黑" panose="020B0503020204020204" pitchFamily="34" charset="-122"/>
              <a:ea typeface="微软雅黑" panose="020B0503020204020204" pitchFamily="34" charset="-122"/>
            </a:rPr>
            <a:t>规则</a:t>
          </a:r>
          <a:endParaRPr lang="zh-CN" altLang="en-US" sz="1800" b="1" kern="1200">
            <a:latin typeface="微软雅黑" panose="020B0503020204020204" pitchFamily="34" charset="-122"/>
            <a:ea typeface="微软雅黑" panose="020B0503020204020204" pitchFamily="34" charset="-122"/>
          </a:endParaRPr>
        </a:p>
      </dsp:txBody>
      <dsp:txXfrm>
        <a:off x="2906305" y="182172"/>
        <a:ext cx="1197788" cy="1197788"/>
      </dsp:txXfrm>
    </dsp:sp>
    <dsp:sp modelId="{4CFF70B4-A723-4769-8C78-07E88D9FBE5C}">
      <dsp:nvSpPr>
        <dsp:cNvPr id="0" name=""/>
        <dsp:cNvSpPr/>
      </dsp:nvSpPr>
      <dsp:spPr>
        <a:xfrm>
          <a:off x="4256046" y="2519992"/>
          <a:ext cx="1197788" cy="1197788"/>
        </a:xfrm>
        <a:prstGeom prst="ellipse">
          <a:avLst/>
        </a:prstGeom>
        <a:solidFill>
          <a:schemeClr val="accent4">
            <a:alpha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ts val="1800"/>
            </a:lnSpc>
            <a:spcBef>
              <a:spcPct val="0"/>
            </a:spcBef>
            <a:spcAft>
              <a:spcPct val="35000"/>
            </a:spcAft>
          </a:pPr>
          <a:r>
            <a:rPr lang="zh-CN" altLang="en-US" sz="1800" b="1" kern="1200" smtClean="0">
              <a:latin typeface="微软雅黑" panose="020B0503020204020204" pitchFamily="34" charset="-122"/>
              <a:ea typeface="微软雅黑" panose="020B0503020204020204" pitchFamily="34" charset="-122"/>
            </a:rPr>
            <a:t>数据</a:t>
          </a:r>
          <a:endParaRPr lang="en-US" altLang="zh-CN" sz="1800" b="1" kern="1200" smtClean="0">
            <a:latin typeface="微软雅黑" panose="020B0503020204020204" pitchFamily="34" charset="-122"/>
            <a:ea typeface="微软雅黑" panose="020B0503020204020204" pitchFamily="34" charset="-122"/>
          </a:endParaRPr>
        </a:p>
        <a:p>
          <a:pPr lvl="0" algn="ctr" defTabSz="800100">
            <a:lnSpc>
              <a:spcPts val="1800"/>
            </a:lnSpc>
            <a:spcBef>
              <a:spcPct val="0"/>
            </a:spcBef>
            <a:spcAft>
              <a:spcPct val="35000"/>
            </a:spcAft>
          </a:pPr>
          <a:r>
            <a:rPr lang="zh-CN" altLang="en-US" sz="1800" b="1" kern="1200" smtClean="0">
              <a:latin typeface="微软雅黑" panose="020B0503020204020204" pitchFamily="34" charset="-122"/>
              <a:ea typeface="微软雅黑" panose="020B0503020204020204" pitchFamily="34" charset="-122"/>
            </a:rPr>
            <a:t>加工</a:t>
          </a:r>
          <a:endParaRPr lang="zh-CN" altLang="en-US" sz="1800" b="1" kern="1200">
            <a:latin typeface="微软雅黑" panose="020B0503020204020204" pitchFamily="34" charset="-122"/>
            <a:ea typeface="微软雅黑" panose="020B0503020204020204" pitchFamily="34" charset="-122"/>
          </a:endParaRPr>
        </a:p>
      </dsp:txBody>
      <dsp:txXfrm>
        <a:off x="4256046" y="2519992"/>
        <a:ext cx="1197788" cy="1197788"/>
      </dsp:txXfrm>
    </dsp:sp>
    <dsp:sp modelId="{B3A8D0BB-98E4-43F1-A9B3-221498A86A48}">
      <dsp:nvSpPr>
        <dsp:cNvPr id="0" name=""/>
        <dsp:cNvSpPr/>
      </dsp:nvSpPr>
      <dsp:spPr>
        <a:xfrm>
          <a:off x="1556565" y="2519992"/>
          <a:ext cx="1197788" cy="1197788"/>
        </a:xfrm>
        <a:prstGeom prst="ellipse">
          <a:avLst/>
        </a:prstGeom>
        <a:solidFill>
          <a:schemeClr val="accent4">
            <a:alpha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ts val="1800"/>
            </a:lnSpc>
            <a:spcBef>
              <a:spcPct val="0"/>
            </a:spcBef>
            <a:spcAft>
              <a:spcPct val="35000"/>
            </a:spcAft>
          </a:pPr>
          <a:r>
            <a:rPr lang="zh-CN" altLang="en-US" sz="1800" b="1" kern="1200" smtClean="0">
              <a:latin typeface="微软雅黑" panose="020B0503020204020204" pitchFamily="34" charset="-122"/>
              <a:ea typeface="微软雅黑" panose="020B0503020204020204" pitchFamily="34" charset="-122"/>
            </a:rPr>
            <a:t>数据</a:t>
          </a:r>
          <a:endParaRPr lang="en-US" altLang="zh-CN" sz="1800" b="1" kern="1200" smtClean="0">
            <a:latin typeface="微软雅黑" panose="020B0503020204020204" pitchFamily="34" charset="-122"/>
            <a:ea typeface="微软雅黑" panose="020B0503020204020204" pitchFamily="34" charset="-122"/>
          </a:endParaRPr>
        </a:p>
        <a:p>
          <a:pPr lvl="0" algn="ctr" defTabSz="800100">
            <a:lnSpc>
              <a:spcPts val="1800"/>
            </a:lnSpc>
            <a:spcBef>
              <a:spcPct val="0"/>
            </a:spcBef>
            <a:spcAft>
              <a:spcPct val="35000"/>
            </a:spcAft>
          </a:pPr>
          <a:r>
            <a:rPr lang="zh-CN" altLang="en-US" sz="1800" b="1" kern="1200" smtClean="0">
              <a:latin typeface="微软雅黑" panose="020B0503020204020204" pitchFamily="34" charset="-122"/>
              <a:ea typeface="微软雅黑" panose="020B0503020204020204" pitchFamily="34" charset="-122"/>
            </a:rPr>
            <a:t>管理</a:t>
          </a:r>
          <a:endParaRPr lang="zh-CN" altLang="en-US" sz="1800" b="1" kern="1200">
            <a:latin typeface="微软雅黑" panose="020B0503020204020204" pitchFamily="34" charset="-122"/>
            <a:ea typeface="微软雅黑" panose="020B0503020204020204" pitchFamily="34" charset="-122"/>
          </a:endParaRPr>
        </a:p>
      </dsp:txBody>
      <dsp:txXfrm>
        <a:off x="1556565" y="2519992"/>
        <a:ext cx="1197788" cy="1197788"/>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FA888-E379-4400-AC0F-8B67FAD5152B}">
      <dsp:nvSpPr>
        <dsp:cNvPr id="0" name=""/>
        <dsp:cNvSpPr/>
      </dsp:nvSpPr>
      <dsp:spPr>
        <a:xfrm>
          <a:off x="2081053" y="936362"/>
          <a:ext cx="2263009" cy="2263009"/>
        </a:xfrm>
        <a:prstGeom prst="ellipse">
          <a:avLst/>
        </a:prstGeom>
        <a:solidFill>
          <a:schemeClr val="accent4">
            <a:alpha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tx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CN" altLang="en-US" sz="3200" b="1" kern="1200" smtClean="0">
              <a:latin typeface="微软雅黑" panose="020B0503020204020204" pitchFamily="34" charset="-122"/>
              <a:ea typeface="微软雅黑" panose="020B0503020204020204" pitchFamily="34" charset="-122"/>
            </a:rPr>
            <a:t>数据发布</a:t>
          </a:r>
          <a:endParaRPr lang="zh-CN" altLang="en-US" sz="3200" b="1" kern="1200">
            <a:latin typeface="微软雅黑" panose="020B0503020204020204" pitchFamily="34" charset="-122"/>
            <a:ea typeface="微软雅黑" panose="020B0503020204020204" pitchFamily="34" charset="-122"/>
          </a:endParaRPr>
        </a:p>
      </dsp:txBody>
      <dsp:txXfrm>
        <a:off x="2081053" y="936362"/>
        <a:ext cx="2263009" cy="2263009"/>
      </dsp:txXfrm>
    </dsp:sp>
    <dsp:sp modelId="{6D8228EE-C3E4-403E-9A97-CDCA52E492A8}">
      <dsp:nvSpPr>
        <dsp:cNvPr id="0" name=""/>
        <dsp:cNvSpPr/>
      </dsp:nvSpPr>
      <dsp:spPr>
        <a:xfrm>
          <a:off x="2482247" y="403"/>
          <a:ext cx="1131504" cy="1131504"/>
        </a:xfrm>
        <a:prstGeom prst="ellipse">
          <a:avLst/>
        </a:prstGeom>
        <a:solidFill>
          <a:schemeClr val="accent4">
            <a:alpha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smtClean="0">
              <a:latin typeface="微软雅黑" panose="020B0503020204020204" pitchFamily="34" charset="-122"/>
              <a:ea typeface="微软雅黑" panose="020B0503020204020204" pitchFamily="34" charset="-122"/>
            </a:rPr>
            <a:t>制定规则</a:t>
          </a:r>
          <a:endParaRPr lang="zh-CN" altLang="en-US" sz="1600" b="1" kern="1200">
            <a:latin typeface="微软雅黑" panose="020B0503020204020204" pitchFamily="34" charset="-122"/>
            <a:ea typeface="微软雅黑" panose="020B0503020204020204" pitchFamily="34" charset="-122"/>
          </a:endParaRPr>
        </a:p>
      </dsp:txBody>
      <dsp:txXfrm>
        <a:off x="2482247" y="403"/>
        <a:ext cx="1131504" cy="1131504"/>
      </dsp:txXfrm>
    </dsp:sp>
    <dsp:sp modelId="{47BE0B63-421C-480E-83EA-F61C6611BE3F}">
      <dsp:nvSpPr>
        <dsp:cNvPr id="0" name=""/>
        <dsp:cNvSpPr/>
      </dsp:nvSpPr>
      <dsp:spPr>
        <a:xfrm>
          <a:off x="3955987" y="1474143"/>
          <a:ext cx="1131504" cy="1131504"/>
        </a:xfrm>
        <a:prstGeom prst="ellipse">
          <a:avLst/>
        </a:prstGeom>
        <a:solidFill>
          <a:schemeClr val="accent4">
            <a:alpha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smtClean="0">
              <a:latin typeface="微软雅黑" panose="020B0503020204020204" pitchFamily="34" charset="-122"/>
              <a:ea typeface="微软雅黑" panose="020B0503020204020204" pitchFamily="34" charset="-122"/>
            </a:rPr>
            <a:t>检索服务</a:t>
          </a:r>
          <a:endParaRPr lang="zh-CN" altLang="en-US" sz="1600" b="1" kern="1200">
            <a:latin typeface="微软雅黑" panose="020B0503020204020204" pitchFamily="34" charset="-122"/>
            <a:ea typeface="微软雅黑" panose="020B0503020204020204" pitchFamily="34" charset="-122"/>
          </a:endParaRPr>
        </a:p>
      </dsp:txBody>
      <dsp:txXfrm>
        <a:off x="3955987" y="1474143"/>
        <a:ext cx="1131504" cy="1131504"/>
      </dsp:txXfrm>
    </dsp:sp>
    <dsp:sp modelId="{9F109C07-5495-4D4C-A409-CC40FE467A24}">
      <dsp:nvSpPr>
        <dsp:cNvPr id="0" name=""/>
        <dsp:cNvSpPr/>
      </dsp:nvSpPr>
      <dsp:spPr>
        <a:xfrm>
          <a:off x="2482247" y="2947882"/>
          <a:ext cx="1131504" cy="1131504"/>
        </a:xfrm>
        <a:prstGeom prst="ellipse">
          <a:avLst/>
        </a:prstGeom>
        <a:solidFill>
          <a:schemeClr val="accent4">
            <a:alpha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smtClean="0">
              <a:latin typeface="微软雅黑" panose="020B0503020204020204" pitchFamily="34" charset="-122"/>
              <a:ea typeface="微软雅黑" panose="020B0503020204020204" pitchFamily="34" charset="-122"/>
            </a:rPr>
            <a:t>知识导航</a:t>
          </a:r>
          <a:endParaRPr lang="zh-CN" altLang="en-US" sz="1600" b="1" kern="1200">
            <a:latin typeface="微软雅黑" panose="020B0503020204020204" pitchFamily="34" charset="-122"/>
            <a:ea typeface="微软雅黑" panose="020B0503020204020204" pitchFamily="34" charset="-122"/>
          </a:endParaRPr>
        </a:p>
      </dsp:txBody>
      <dsp:txXfrm>
        <a:off x="2482247" y="2947882"/>
        <a:ext cx="1131504" cy="1131504"/>
      </dsp:txXfrm>
    </dsp:sp>
    <dsp:sp modelId="{E3774AB7-B54D-4B30-9316-B09BFB9EA285}">
      <dsp:nvSpPr>
        <dsp:cNvPr id="0" name=""/>
        <dsp:cNvSpPr/>
      </dsp:nvSpPr>
      <dsp:spPr>
        <a:xfrm>
          <a:off x="1008508" y="1474143"/>
          <a:ext cx="1131504" cy="1131504"/>
        </a:xfrm>
        <a:prstGeom prst="ellipse">
          <a:avLst/>
        </a:prstGeom>
        <a:solidFill>
          <a:schemeClr val="accent4">
            <a:alpha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smtClean="0">
              <a:latin typeface="微软雅黑" panose="020B0503020204020204" pitchFamily="34" charset="-122"/>
              <a:ea typeface="微软雅黑" panose="020B0503020204020204" pitchFamily="34" charset="-122"/>
            </a:rPr>
            <a:t>专题资源</a:t>
          </a:r>
          <a:endParaRPr lang="zh-CN" altLang="en-US" sz="1600" b="1" kern="1200">
            <a:latin typeface="微软雅黑" panose="020B0503020204020204" pitchFamily="34" charset="-122"/>
            <a:ea typeface="微软雅黑" panose="020B0503020204020204" pitchFamily="34" charset="-122"/>
          </a:endParaRPr>
        </a:p>
      </dsp:txBody>
      <dsp:txXfrm>
        <a:off x="1008508" y="1474143"/>
        <a:ext cx="1131504" cy="1131504"/>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FB18F50-E791-4AD9-A0CD-3F89AE0112B2}">
      <dsp:nvSpPr>
        <dsp:cNvPr id="0" name=""/>
        <dsp:cNvSpPr/>
      </dsp:nvSpPr>
      <dsp:spPr>
        <a:xfrm>
          <a:off x="2410319" y="2206513"/>
          <a:ext cx="550039" cy="1572140"/>
        </a:xfrm>
        <a:custGeom>
          <a:avLst/>
          <a:gdLst/>
          <a:ahLst/>
          <a:cxnLst/>
          <a:rect l="0" t="0" r="0" b="0"/>
          <a:pathLst>
            <a:path>
              <a:moveTo>
                <a:pt x="0" y="0"/>
              </a:moveTo>
              <a:lnTo>
                <a:pt x="275019" y="0"/>
              </a:lnTo>
              <a:lnTo>
                <a:pt x="275019" y="1572140"/>
              </a:lnTo>
              <a:lnTo>
                <a:pt x="550039" y="1572140"/>
              </a:lnTo>
            </a:path>
          </a:pathLst>
        </a:custGeom>
        <a:noFill/>
        <a:ln w="12700" cap="flat" cmpd="sng" algn="ctr">
          <a:solidFill>
            <a:schemeClr val="accent4">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643699" y="2950943"/>
        <a:ext cx="83279" cy="83279"/>
      </dsp:txXfrm>
    </dsp:sp>
    <dsp:sp modelId="{46D63E81-960D-47EE-AC97-5BA02EDEA7EF}">
      <dsp:nvSpPr>
        <dsp:cNvPr id="0" name=""/>
        <dsp:cNvSpPr/>
      </dsp:nvSpPr>
      <dsp:spPr>
        <a:xfrm>
          <a:off x="2410319" y="2206513"/>
          <a:ext cx="550039" cy="524046"/>
        </a:xfrm>
        <a:custGeom>
          <a:avLst/>
          <a:gdLst/>
          <a:ahLst/>
          <a:cxnLst/>
          <a:rect l="0" t="0" r="0" b="0"/>
          <a:pathLst>
            <a:path>
              <a:moveTo>
                <a:pt x="0" y="0"/>
              </a:moveTo>
              <a:lnTo>
                <a:pt x="275019" y="0"/>
              </a:lnTo>
              <a:lnTo>
                <a:pt x="275019" y="524046"/>
              </a:lnTo>
              <a:lnTo>
                <a:pt x="550039" y="524046"/>
              </a:lnTo>
            </a:path>
          </a:pathLst>
        </a:custGeom>
        <a:noFill/>
        <a:ln w="12700" cap="flat" cmpd="sng" algn="ctr">
          <a:solidFill>
            <a:schemeClr val="accent4">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666346" y="2449543"/>
        <a:ext cx="37985" cy="37985"/>
      </dsp:txXfrm>
    </dsp:sp>
    <dsp:sp modelId="{9BA0CE20-6CB2-44D2-86B9-5BCFD7BF140E}">
      <dsp:nvSpPr>
        <dsp:cNvPr id="0" name=""/>
        <dsp:cNvSpPr/>
      </dsp:nvSpPr>
      <dsp:spPr>
        <a:xfrm>
          <a:off x="2410319" y="1682466"/>
          <a:ext cx="550039" cy="524046"/>
        </a:xfrm>
        <a:custGeom>
          <a:avLst/>
          <a:gdLst/>
          <a:ahLst/>
          <a:cxnLst/>
          <a:rect l="0" t="0" r="0" b="0"/>
          <a:pathLst>
            <a:path>
              <a:moveTo>
                <a:pt x="0" y="524046"/>
              </a:moveTo>
              <a:lnTo>
                <a:pt x="275019" y="524046"/>
              </a:lnTo>
              <a:lnTo>
                <a:pt x="275019" y="0"/>
              </a:lnTo>
              <a:lnTo>
                <a:pt x="550039" y="0"/>
              </a:lnTo>
            </a:path>
          </a:pathLst>
        </a:custGeom>
        <a:noFill/>
        <a:ln w="12700" cap="flat" cmpd="sng" algn="ctr">
          <a:solidFill>
            <a:schemeClr val="accent4">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666346" y="1925496"/>
        <a:ext cx="37985" cy="37985"/>
      </dsp:txXfrm>
    </dsp:sp>
    <dsp:sp modelId="{F5494ED3-A365-40FA-858C-0E053117BE3A}">
      <dsp:nvSpPr>
        <dsp:cNvPr id="0" name=""/>
        <dsp:cNvSpPr/>
      </dsp:nvSpPr>
      <dsp:spPr>
        <a:xfrm>
          <a:off x="2410319" y="634372"/>
          <a:ext cx="550039" cy="1572140"/>
        </a:xfrm>
        <a:custGeom>
          <a:avLst/>
          <a:gdLst/>
          <a:ahLst/>
          <a:cxnLst/>
          <a:rect l="0" t="0" r="0" b="0"/>
          <a:pathLst>
            <a:path>
              <a:moveTo>
                <a:pt x="0" y="1572140"/>
              </a:moveTo>
              <a:lnTo>
                <a:pt x="275019" y="1572140"/>
              </a:lnTo>
              <a:lnTo>
                <a:pt x="275019" y="0"/>
              </a:lnTo>
              <a:lnTo>
                <a:pt x="550039" y="0"/>
              </a:lnTo>
            </a:path>
          </a:pathLst>
        </a:custGeom>
        <a:noFill/>
        <a:ln w="12700" cap="flat" cmpd="sng" algn="ctr">
          <a:solidFill>
            <a:schemeClr val="accent4">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643699" y="1378803"/>
        <a:ext cx="83279" cy="83279"/>
      </dsp:txXfrm>
    </dsp:sp>
    <dsp:sp modelId="{6D9F0D09-6760-427B-A965-0953E78C945C}">
      <dsp:nvSpPr>
        <dsp:cNvPr id="0" name=""/>
        <dsp:cNvSpPr/>
      </dsp:nvSpPr>
      <dsp:spPr>
        <a:xfrm rot="16200000">
          <a:off x="-215431" y="1787275"/>
          <a:ext cx="4413026" cy="838474"/>
        </a:xfrm>
        <a:prstGeom prst="rect">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kern="1200" smtClean="0">
              <a:latin typeface="微软雅黑" panose="020B0503020204020204" pitchFamily="34" charset="-122"/>
              <a:ea typeface="微软雅黑" panose="020B0503020204020204" pitchFamily="34" charset="-122"/>
            </a:rPr>
            <a:t>元数据处理</a:t>
          </a:r>
          <a:endParaRPr lang="zh-CN" altLang="en-US" sz="3900" kern="1200">
            <a:latin typeface="微软雅黑" panose="020B0503020204020204" pitchFamily="34" charset="-122"/>
            <a:ea typeface="微软雅黑" panose="020B0503020204020204" pitchFamily="34" charset="-122"/>
          </a:endParaRPr>
        </a:p>
      </dsp:txBody>
      <dsp:txXfrm rot="16200000">
        <a:off x="-215431" y="1787275"/>
        <a:ext cx="4413026" cy="838474"/>
      </dsp:txXfrm>
    </dsp:sp>
    <dsp:sp modelId="{54D47AF0-80DE-4937-BA44-334F3320D9AC}">
      <dsp:nvSpPr>
        <dsp:cNvPr id="0" name=""/>
        <dsp:cNvSpPr/>
      </dsp:nvSpPr>
      <dsp:spPr>
        <a:xfrm>
          <a:off x="2960358" y="215135"/>
          <a:ext cx="2750197" cy="838474"/>
        </a:xfrm>
        <a:prstGeom prst="rect">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kern="1200" dirty="0" smtClean="0">
              <a:latin typeface="微软雅黑" panose="020B0503020204020204" pitchFamily="34" charset="-122"/>
              <a:ea typeface="微软雅黑" panose="020B0503020204020204" pitchFamily="34" charset="-122"/>
            </a:rPr>
            <a:t>查重</a:t>
          </a:r>
          <a:endParaRPr lang="zh-CN" altLang="en-US" sz="3900" kern="1200" dirty="0">
            <a:latin typeface="微软雅黑" panose="020B0503020204020204" pitchFamily="34" charset="-122"/>
            <a:ea typeface="微软雅黑" panose="020B0503020204020204" pitchFamily="34" charset="-122"/>
          </a:endParaRPr>
        </a:p>
      </dsp:txBody>
      <dsp:txXfrm>
        <a:off x="2960358" y="215135"/>
        <a:ext cx="2750197" cy="838474"/>
      </dsp:txXfrm>
    </dsp:sp>
    <dsp:sp modelId="{405CAF1E-C599-46B8-BED3-6AFA8442B9A0}">
      <dsp:nvSpPr>
        <dsp:cNvPr id="0" name=""/>
        <dsp:cNvSpPr/>
      </dsp:nvSpPr>
      <dsp:spPr>
        <a:xfrm>
          <a:off x="2960358" y="1263228"/>
          <a:ext cx="2750197" cy="838474"/>
        </a:xfrm>
        <a:prstGeom prst="rect">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kern="1200" dirty="0" smtClean="0">
              <a:latin typeface="微软雅黑" panose="020B0503020204020204" pitchFamily="34" charset="-122"/>
              <a:ea typeface="微软雅黑" panose="020B0503020204020204" pitchFamily="34" charset="-122"/>
            </a:rPr>
            <a:t>清洗</a:t>
          </a:r>
          <a:endParaRPr lang="zh-CN" altLang="en-US" sz="3900" kern="1200" dirty="0">
            <a:latin typeface="微软雅黑" panose="020B0503020204020204" pitchFamily="34" charset="-122"/>
            <a:ea typeface="微软雅黑" panose="020B0503020204020204" pitchFamily="34" charset="-122"/>
          </a:endParaRPr>
        </a:p>
      </dsp:txBody>
      <dsp:txXfrm>
        <a:off x="2960358" y="1263228"/>
        <a:ext cx="2750197" cy="838474"/>
      </dsp:txXfrm>
    </dsp:sp>
    <dsp:sp modelId="{178ECE8A-7527-44DB-B0C6-2B1208CF6AD8}">
      <dsp:nvSpPr>
        <dsp:cNvPr id="0" name=""/>
        <dsp:cNvSpPr/>
      </dsp:nvSpPr>
      <dsp:spPr>
        <a:xfrm>
          <a:off x="2960358" y="2311322"/>
          <a:ext cx="2750197" cy="838474"/>
        </a:xfrm>
        <a:prstGeom prst="rect">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kern="1200" dirty="0" smtClean="0">
              <a:latin typeface="微软雅黑" panose="020B0503020204020204" pitchFamily="34" charset="-122"/>
              <a:ea typeface="微软雅黑" panose="020B0503020204020204" pitchFamily="34" charset="-122"/>
            </a:rPr>
            <a:t>转换</a:t>
          </a:r>
          <a:endParaRPr lang="zh-CN" altLang="en-US" sz="3900" kern="1200" dirty="0">
            <a:latin typeface="微软雅黑" panose="020B0503020204020204" pitchFamily="34" charset="-122"/>
            <a:ea typeface="微软雅黑" panose="020B0503020204020204" pitchFamily="34" charset="-122"/>
          </a:endParaRPr>
        </a:p>
      </dsp:txBody>
      <dsp:txXfrm>
        <a:off x="2960358" y="2311322"/>
        <a:ext cx="2750197" cy="838474"/>
      </dsp:txXfrm>
    </dsp:sp>
    <dsp:sp modelId="{9177F814-39D8-4190-991F-1E21A874FB04}">
      <dsp:nvSpPr>
        <dsp:cNvPr id="0" name=""/>
        <dsp:cNvSpPr/>
      </dsp:nvSpPr>
      <dsp:spPr>
        <a:xfrm>
          <a:off x="2960358" y="3359416"/>
          <a:ext cx="2750197" cy="838474"/>
        </a:xfrm>
        <a:prstGeom prst="rect">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kern="1200" dirty="0" smtClean="0">
              <a:latin typeface="微软雅黑" panose="020B0503020204020204" pitchFamily="34" charset="-122"/>
              <a:ea typeface="微软雅黑" panose="020B0503020204020204" pitchFamily="34" charset="-122"/>
            </a:rPr>
            <a:t>整合</a:t>
          </a:r>
          <a:endParaRPr lang="zh-CN" altLang="en-US" sz="3900" kern="1200" dirty="0">
            <a:latin typeface="微软雅黑" panose="020B0503020204020204" pitchFamily="34" charset="-122"/>
            <a:ea typeface="微软雅黑" panose="020B0503020204020204" pitchFamily="34" charset="-122"/>
          </a:endParaRPr>
        </a:p>
      </dsp:txBody>
      <dsp:txXfrm>
        <a:off x="2960358" y="3359416"/>
        <a:ext cx="2750197" cy="838474"/>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FA888-E379-4400-AC0F-8B67FAD5152B}">
      <dsp:nvSpPr>
        <dsp:cNvPr id="0" name=""/>
        <dsp:cNvSpPr/>
      </dsp:nvSpPr>
      <dsp:spPr>
        <a:xfrm>
          <a:off x="1420487" y="676235"/>
          <a:ext cx="1634330" cy="1634330"/>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30480" tIns="30480" rIns="30480" bIns="30480" numCol="1" spcCol="1270" anchor="ctr" anchorCtr="0">
          <a:noAutofit/>
          <a:sp3d extrusionH="28000" prstMaterial="matte"/>
        </a:bodyPr>
        <a:lstStyle/>
        <a:p>
          <a:pPr lvl="0" algn="ctr" defTabSz="1066800">
            <a:lnSpc>
              <a:spcPct val="90000"/>
            </a:lnSpc>
            <a:spcBef>
              <a:spcPct val="0"/>
            </a:spcBef>
            <a:spcAft>
              <a:spcPct val="35000"/>
            </a:spcAft>
          </a:pPr>
          <a:r>
            <a:rPr lang="zh-CN" altLang="en-US" sz="2400" b="1" kern="1200" smtClean="0">
              <a:latin typeface="微软雅黑" panose="020B0503020204020204" pitchFamily="34" charset="-122"/>
              <a:ea typeface="微软雅黑" panose="020B0503020204020204" pitchFamily="34" charset="-122"/>
            </a:rPr>
            <a:t>数据发布</a:t>
          </a:r>
          <a:endParaRPr lang="zh-CN" altLang="en-US" sz="2400" b="1" kern="1200">
            <a:latin typeface="微软雅黑" panose="020B0503020204020204" pitchFamily="34" charset="-122"/>
            <a:ea typeface="微软雅黑" panose="020B0503020204020204" pitchFamily="34" charset="-122"/>
          </a:endParaRPr>
        </a:p>
      </dsp:txBody>
      <dsp:txXfrm>
        <a:off x="1420487" y="676235"/>
        <a:ext cx="1634330" cy="1634330"/>
      </dsp:txXfrm>
    </dsp:sp>
    <dsp:sp modelId="{6D8228EE-C3E4-403E-9A97-CDCA52E492A8}">
      <dsp:nvSpPr>
        <dsp:cNvPr id="0" name=""/>
        <dsp:cNvSpPr/>
      </dsp:nvSpPr>
      <dsp:spPr>
        <a:xfrm>
          <a:off x="1710227" y="291"/>
          <a:ext cx="817165" cy="817165"/>
        </a:xfrm>
        <a:prstGeom prst="ellipse">
          <a:avLst/>
        </a:prstGeom>
        <a:solidFill>
          <a:srgbClr val="996600">
            <a:alpha val="50000"/>
          </a:srgb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制定规则</a:t>
          </a:r>
          <a:endParaRPr lang="zh-CN" altLang="en-US" sz="1400" b="1" kern="1200">
            <a:latin typeface="微软雅黑" panose="020B0503020204020204" pitchFamily="34" charset="-122"/>
            <a:ea typeface="微软雅黑" panose="020B0503020204020204" pitchFamily="34" charset="-122"/>
          </a:endParaRPr>
        </a:p>
      </dsp:txBody>
      <dsp:txXfrm>
        <a:off x="1710227" y="291"/>
        <a:ext cx="817165" cy="817165"/>
      </dsp:txXfrm>
    </dsp:sp>
    <dsp:sp modelId="{47BE0B63-421C-480E-83EA-F61C6611BE3F}">
      <dsp:nvSpPr>
        <dsp:cNvPr id="0" name=""/>
        <dsp:cNvSpPr/>
      </dsp:nvSpPr>
      <dsp:spPr>
        <a:xfrm>
          <a:off x="2774552" y="1064616"/>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检索服务</a:t>
          </a:r>
          <a:endParaRPr lang="zh-CN" altLang="en-US" sz="1400" b="1" kern="1200">
            <a:latin typeface="微软雅黑" panose="020B0503020204020204" pitchFamily="34" charset="-122"/>
            <a:ea typeface="微软雅黑" panose="020B0503020204020204" pitchFamily="34" charset="-122"/>
          </a:endParaRPr>
        </a:p>
      </dsp:txBody>
      <dsp:txXfrm>
        <a:off x="2774552" y="1064616"/>
        <a:ext cx="817165" cy="817165"/>
      </dsp:txXfrm>
    </dsp:sp>
    <dsp:sp modelId="{9F109C07-5495-4D4C-A409-CC40FE467A24}">
      <dsp:nvSpPr>
        <dsp:cNvPr id="0" name=""/>
        <dsp:cNvSpPr/>
      </dsp:nvSpPr>
      <dsp:spPr>
        <a:xfrm>
          <a:off x="1710227" y="2128941"/>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知识导航</a:t>
          </a:r>
          <a:endParaRPr lang="zh-CN" altLang="en-US" sz="1400" b="1" kern="1200">
            <a:latin typeface="微软雅黑" panose="020B0503020204020204" pitchFamily="34" charset="-122"/>
            <a:ea typeface="微软雅黑" panose="020B0503020204020204" pitchFamily="34" charset="-122"/>
          </a:endParaRPr>
        </a:p>
      </dsp:txBody>
      <dsp:txXfrm>
        <a:off x="1710227" y="2128941"/>
        <a:ext cx="817165" cy="817165"/>
      </dsp:txXfrm>
    </dsp:sp>
    <dsp:sp modelId="{E3774AB7-B54D-4B30-9316-B09BFB9EA285}">
      <dsp:nvSpPr>
        <dsp:cNvPr id="0" name=""/>
        <dsp:cNvSpPr/>
      </dsp:nvSpPr>
      <dsp:spPr>
        <a:xfrm>
          <a:off x="645902" y="1064616"/>
          <a:ext cx="817165" cy="81716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专题资源</a:t>
          </a:r>
          <a:endParaRPr lang="zh-CN" altLang="en-US" sz="1400" b="1" kern="1200">
            <a:latin typeface="微软雅黑" panose="020B0503020204020204" pitchFamily="34" charset="-122"/>
            <a:ea typeface="微软雅黑" panose="020B0503020204020204" pitchFamily="34" charset="-122"/>
          </a:endParaRPr>
        </a:p>
      </dsp:txBody>
      <dsp:txXfrm>
        <a:off x="645902" y="1064616"/>
        <a:ext cx="817165" cy="817165"/>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5FA888-E379-4400-AC0F-8B67FAD5152B}">
      <dsp:nvSpPr>
        <dsp:cNvPr id="0" name=""/>
        <dsp:cNvSpPr/>
      </dsp:nvSpPr>
      <dsp:spPr>
        <a:xfrm>
          <a:off x="1306957" y="652916"/>
          <a:ext cx="1577975" cy="1577975"/>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30480" tIns="30480" rIns="30480" bIns="30480" numCol="1" spcCol="1270" anchor="ctr" anchorCtr="0">
          <a:noAutofit/>
          <a:sp3d extrusionH="28000" prstMaterial="matte"/>
        </a:bodyPr>
        <a:lstStyle/>
        <a:p>
          <a:pPr lvl="0" algn="ctr" defTabSz="1066800">
            <a:lnSpc>
              <a:spcPct val="90000"/>
            </a:lnSpc>
            <a:spcBef>
              <a:spcPct val="0"/>
            </a:spcBef>
            <a:spcAft>
              <a:spcPct val="35000"/>
            </a:spcAft>
          </a:pPr>
          <a:r>
            <a:rPr lang="zh-CN" altLang="en-US" sz="2400" b="1" kern="1200" smtClean="0">
              <a:latin typeface="微软雅黑" panose="020B0503020204020204" pitchFamily="34" charset="-122"/>
              <a:ea typeface="微软雅黑" panose="020B0503020204020204" pitchFamily="34" charset="-122"/>
            </a:rPr>
            <a:t>数据发布</a:t>
          </a:r>
          <a:endParaRPr lang="zh-CN" altLang="en-US" sz="2400" b="1" kern="1200">
            <a:latin typeface="微软雅黑" panose="020B0503020204020204" pitchFamily="34" charset="-122"/>
            <a:ea typeface="微软雅黑" panose="020B0503020204020204" pitchFamily="34" charset="-122"/>
          </a:endParaRPr>
        </a:p>
      </dsp:txBody>
      <dsp:txXfrm>
        <a:off x="1306957" y="652916"/>
        <a:ext cx="1577975" cy="1577975"/>
      </dsp:txXfrm>
    </dsp:sp>
    <dsp:sp modelId="{6D8228EE-C3E4-403E-9A97-CDCA52E492A8}">
      <dsp:nvSpPr>
        <dsp:cNvPr id="0" name=""/>
        <dsp:cNvSpPr/>
      </dsp:nvSpPr>
      <dsp:spPr>
        <a:xfrm>
          <a:off x="1586706" y="281"/>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制定规则</a:t>
          </a:r>
          <a:endParaRPr lang="zh-CN" altLang="en-US" sz="1400" b="1" kern="1200">
            <a:latin typeface="微软雅黑" panose="020B0503020204020204" pitchFamily="34" charset="-122"/>
            <a:ea typeface="微软雅黑" panose="020B0503020204020204" pitchFamily="34" charset="-122"/>
          </a:endParaRPr>
        </a:p>
      </dsp:txBody>
      <dsp:txXfrm>
        <a:off x="1586706" y="281"/>
        <a:ext cx="788987" cy="788987"/>
      </dsp:txXfrm>
    </dsp:sp>
    <dsp:sp modelId="{47BE0B63-421C-480E-83EA-F61C6611BE3F}">
      <dsp:nvSpPr>
        <dsp:cNvPr id="0" name=""/>
        <dsp:cNvSpPr/>
      </dsp:nvSpPr>
      <dsp:spPr>
        <a:xfrm>
          <a:off x="2614330" y="1027906"/>
          <a:ext cx="788987" cy="788987"/>
        </a:xfrm>
        <a:prstGeom prst="ellipse">
          <a:avLst/>
        </a:prstGeom>
        <a:solidFill>
          <a:srgbClr val="996600">
            <a:alpha val="50000"/>
          </a:srgb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检索服务</a:t>
          </a:r>
          <a:endParaRPr lang="zh-CN" altLang="en-US" sz="1400" b="1" kern="1200">
            <a:latin typeface="微软雅黑" panose="020B0503020204020204" pitchFamily="34" charset="-122"/>
            <a:ea typeface="微软雅黑" panose="020B0503020204020204" pitchFamily="34" charset="-122"/>
          </a:endParaRPr>
        </a:p>
      </dsp:txBody>
      <dsp:txXfrm>
        <a:off x="2614330" y="1027906"/>
        <a:ext cx="788987" cy="788987"/>
      </dsp:txXfrm>
    </dsp:sp>
    <dsp:sp modelId="{9F109C07-5495-4D4C-A409-CC40FE467A24}">
      <dsp:nvSpPr>
        <dsp:cNvPr id="0" name=""/>
        <dsp:cNvSpPr/>
      </dsp:nvSpPr>
      <dsp:spPr>
        <a:xfrm>
          <a:off x="1586706" y="2055530"/>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知识导航</a:t>
          </a:r>
          <a:endParaRPr lang="zh-CN" altLang="en-US" sz="1400" b="1" kern="1200">
            <a:latin typeface="微软雅黑" panose="020B0503020204020204" pitchFamily="34" charset="-122"/>
            <a:ea typeface="微软雅黑" panose="020B0503020204020204" pitchFamily="34" charset="-122"/>
          </a:endParaRPr>
        </a:p>
      </dsp:txBody>
      <dsp:txXfrm>
        <a:off x="1586706" y="2055530"/>
        <a:ext cx="788987" cy="788987"/>
      </dsp:txXfrm>
    </dsp:sp>
    <dsp:sp modelId="{E3774AB7-B54D-4B30-9316-B09BFB9EA285}">
      <dsp:nvSpPr>
        <dsp:cNvPr id="0" name=""/>
        <dsp:cNvSpPr/>
      </dsp:nvSpPr>
      <dsp:spPr>
        <a:xfrm>
          <a:off x="559081" y="1027906"/>
          <a:ext cx="788987" cy="788987"/>
        </a:xfrm>
        <a:prstGeom prst="ellipse">
          <a:avLst/>
        </a:prstGeom>
        <a:solidFill>
          <a:schemeClr val="lt1">
            <a:alpha val="5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17780" tIns="17780" rIns="17780" bIns="17780" numCol="1" spcCol="1270" anchor="ctr" anchorCtr="0">
          <a:noAutofit/>
          <a:sp3d extrusionH="28000" prstMaterial="matte"/>
        </a:bodyPr>
        <a:lstStyle/>
        <a:p>
          <a:pPr lvl="0" algn="ctr" defTabSz="622300">
            <a:lnSpc>
              <a:spcPct val="90000"/>
            </a:lnSpc>
            <a:spcBef>
              <a:spcPct val="0"/>
            </a:spcBef>
            <a:spcAft>
              <a:spcPct val="35000"/>
            </a:spcAft>
          </a:pPr>
          <a:r>
            <a:rPr lang="zh-CN" altLang="en-US" sz="1400" b="1" kern="1200" smtClean="0">
              <a:latin typeface="微软雅黑" panose="020B0503020204020204" pitchFamily="34" charset="-122"/>
              <a:ea typeface="微软雅黑" panose="020B0503020204020204" pitchFamily="34" charset="-122"/>
            </a:rPr>
            <a:t>专题资源</a:t>
          </a:r>
          <a:endParaRPr lang="zh-CN" altLang="en-US" sz="1400" b="1" kern="1200">
            <a:latin typeface="微软雅黑" panose="020B0503020204020204" pitchFamily="34" charset="-122"/>
            <a:ea typeface="微软雅黑" panose="020B0503020204020204" pitchFamily="34" charset="-122"/>
          </a:endParaRPr>
        </a:p>
      </dsp:txBody>
      <dsp:txXfrm>
        <a:off x="559081" y="1027906"/>
        <a:ext cx="788987" cy="788987"/>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7.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1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0.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5659" cy="49813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0444" y="1"/>
            <a:ext cx="2945659" cy="498135"/>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2017-9-14</a:t>
            </a:fld>
            <a:endParaRPr lang="zh-CN" altLang="en-US"/>
          </a:p>
        </p:txBody>
      </p:sp>
      <p:sp>
        <p:nvSpPr>
          <p:cNvPr id="4" name="页脚占位符 3"/>
          <p:cNvSpPr>
            <a:spLocks noGrp="1"/>
          </p:cNvSpPr>
          <p:nvPr>
            <p:ph type="ftr" sz="quarter" idx="2"/>
          </p:nvPr>
        </p:nvSpPr>
        <p:spPr>
          <a:xfrm>
            <a:off x="1" y="9430091"/>
            <a:ext cx="2945659" cy="498134"/>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0444" y="9430091"/>
            <a:ext cx="2945659" cy="498134"/>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extLst>
      <p:ext uri="{BB962C8B-B14F-4D97-AF65-F5344CB8AC3E}">
        <p14:creationId xmlns:p14="http://schemas.microsoft.com/office/powerpoint/2010/main" xmlns="" val="5231151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5659" cy="49813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4" y="1"/>
            <a:ext cx="2945659" cy="498135"/>
          </a:xfrm>
          <a:prstGeom prst="rect">
            <a:avLst/>
          </a:prstGeom>
        </p:spPr>
        <p:txBody>
          <a:bodyPr vert="horz" lIns="91440" tIns="45720" rIns="91440" bIns="45720" rtlCol="0"/>
          <a:lstStyle>
            <a:lvl1pPr algn="r">
              <a:defRPr sz="1200"/>
            </a:lvl1pPr>
          </a:lstStyle>
          <a:p>
            <a:fld id="{2895CD55-ACC5-4C2D-A9F3-1920D84E4432}" type="datetimeFigureOut">
              <a:rPr lang="zh-CN" altLang="en-US" smtClean="0"/>
              <a:pPr/>
              <a:t>2017-9-14</a:t>
            </a:fld>
            <a:endParaRPr lang="zh-CN" altLang="en-US"/>
          </a:p>
        </p:txBody>
      </p:sp>
      <p:sp>
        <p:nvSpPr>
          <p:cNvPr id="4" name="幻灯片图像占位符 3"/>
          <p:cNvSpPr>
            <a:spLocks noGrp="1" noRot="1" noChangeAspect="1"/>
          </p:cNvSpPr>
          <p:nvPr>
            <p:ph type="sldImg" idx="2"/>
          </p:nvPr>
        </p:nvSpPr>
        <p:spPr>
          <a:xfrm>
            <a:off x="419100" y="1239838"/>
            <a:ext cx="5959475" cy="33528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1" y="9430091"/>
            <a:ext cx="2945659" cy="498134"/>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4" y="9430091"/>
            <a:ext cx="2945659" cy="498134"/>
          </a:xfrm>
          <a:prstGeom prst="rect">
            <a:avLst/>
          </a:prstGeom>
        </p:spPr>
        <p:txBody>
          <a:bodyPr vert="horz" lIns="91440" tIns="45720" rIns="91440" bIns="45720" rtlCol="0" anchor="b"/>
          <a:lstStyle>
            <a:lvl1pPr algn="r">
              <a:defRPr sz="1200"/>
            </a:lvl1pPr>
          </a:lstStyle>
          <a:p>
            <a:fld id="{7173C59F-D513-4A67-82CA-72047C8C4B7A}" type="slidenum">
              <a:rPr lang="zh-CN" altLang="en-US" smtClean="0"/>
              <a:pPr/>
              <a:t>‹#›</a:t>
            </a:fld>
            <a:endParaRPr lang="zh-CN" altLang="en-US"/>
          </a:p>
        </p:txBody>
      </p:sp>
    </p:spTree>
    <p:extLst>
      <p:ext uri="{BB962C8B-B14F-4D97-AF65-F5344CB8AC3E}">
        <p14:creationId xmlns:p14="http://schemas.microsoft.com/office/powerpoint/2010/main" xmlns="" val="1014962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1</a:t>
            </a:fld>
            <a:endParaRPr lang="zh-CN" altLang="en-US"/>
          </a:p>
        </p:txBody>
      </p:sp>
    </p:spTree>
    <p:extLst>
      <p:ext uri="{BB962C8B-B14F-4D97-AF65-F5344CB8AC3E}">
        <p14:creationId xmlns:p14="http://schemas.microsoft.com/office/powerpoint/2010/main" xmlns="" val="3849124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其他</a:t>
            </a:r>
            <a:r>
              <a:rPr lang="zh-CN" altLang="en-US" dirty="0" smtClean="0"/>
              <a:t>还有文献数字化加工系统、文津搜索系统、版权系统、触屏系统、网页采集系统等选配系统</a:t>
            </a:r>
            <a:endParaRPr lang="zh-CN" altLang="en-US"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10</a:t>
            </a:fld>
            <a:endParaRPr lang="zh-CN" altLang="en-US"/>
          </a:p>
        </p:txBody>
      </p:sp>
    </p:spTree>
    <p:extLst>
      <p:ext uri="{BB962C8B-B14F-4D97-AF65-F5344CB8AC3E}">
        <p14:creationId xmlns:p14="http://schemas.microsoft.com/office/powerpoint/2010/main" xmlns="" val="1543395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11</a:t>
            </a:fld>
            <a:endParaRPr lang="zh-CN" altLang="en-US"/>
          </a:p>
        </p:txBody>
      </p:sp>
    </p:spTree>
    <p:extLst>
      <p:ext uri="{BB962C8B-B14F-4D97-AF65-F5344CB8AC3E}">
        <p14:creationId xmlns:p14="http://schemas.microsoft.com/office/powerpoint/2010/main" xmlns="" val="970721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网络联通、硬件平台搭建、资源建设，和软件的配置，最终落实到</a:t>
            </a:r>
            <a:r>
              <a:rPr lang="zh-CN" altLang="en-US" dirty="0" smtClean="0"/>
              <a:t>服务</a:t>
            </a:r>
            <a:endParaRPr lang="en-US" altLang="zh-CN" dirty="0" smtClean="0"/>
          </a:p>
        </p:txBody>
      </p:sp>
      <p:sp>
        <p:nvSpPr>
          <p:cNvPr id="4" name="灯片编号占位符 3"/>
          <p:cNvSpPr>
            <a:spLocks noGrp="1"/>
          </p:cNvSpPr>
          <p:nvPr>
            <p:ph type="sldNum" sz="quarter" idx="10"/>
          </p:nvPr>
        </p:nvSpPr>
        <p:spPr/>
        <p:txBody>
          <a:bodyPr/>
          <a:lstStyle/>
          <a:p>
            <a:fld id="{3766A365-0EEB-48B3-9913-EBA4986DA2B3}" type="slidenum">
              <a:rPr lang="zh-CN" altLang="en-US" smtClean="0"/>
              <a:pPr/>
              <a:t>12</a:t>
            </a:fld>
            <a:endParaRPr lang="zh-CN" altLang="en-US"/>
          </a:p>
        </p:txBody>
      </p:sp>
    </p:spTree>
    <p:extLst>
      <p:ext uri="{BB962C8B-B14F-4D97-AF65-F5344CB8AC3E}">
        <p14:creationId xmlns:p14="http://schemas.microsoft.com/office/powerpoint/2010/main" xmlns="" val="30930541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各个内容</a:t>
            </a:r>
            <a:endParaRPr lang="zh-CN" altLang="en-US" dirty="0"/>
          </a:p>
        </p:txBody>
      </p:sp>
      <p:sp>
        <p:nvSpPr>
          <p:cNvPr id="4" name="灯片编号占位符 3"/>
          <p:cNvSpPr>
            <a:spLocks noGrp="1"/>
          </p:cNvSpPr>
          <p:nvPr>
            <p:ph type="sldNum" sz="quarter" idx="10"/>
          </p:nvPr>
        </p:nvSpPr>
        <p:spPr/>
        <p:txBody>
          <a:bodyPr/>
          <a:lstStyle/>
          <a:p>
            <a:fld id="{3766A365-0EEB-48B3-9913-EBA4986DA2B3}" type="slidenum">
              <a:rPr lang="zh-CN" altLang="en-US" smtClean="0"/>
              <a:pPr/>
              <a:t>13</a:t>
            </a:fld>
            <a:endParaRPr lang="zh-CN" altLang="en-US"/>
          </a:p>
        </p:txBody>
      </p:sp>
    </p:spTree>
    <p:extLst>
      <p:ext uri="{BB962C8B-B14F-4D97-AF65-F5344CB8AC3E}">
        <p14:creationId xmlns:p14="http://schemas.microsoft.com/office/powerpoint/2010/main" xmlns="" val="3232796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400" b="1" spc="147" dirty="0" smtClean="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rPr>
              <a:t>1.4  </a:t>
            </a:r>
            <a:r>
              <a:rPr lang="zh-CN" altLang="en-US" sz="1200" b="1" spc="150" dirty="0" smtClean="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rPr>
              <a:t>推广工程实施步骤</a:t>
            </a:r>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kern="1200" dirty="0" smtClean="0">
                <a:solidFill>
                  <a:schemeClr val="tx1"/>
                </a:solidFill>
                <a:latin typeface="+mn-lt"/>
                <a:ea typeface="+mn-ea"/>
                <a:cs typeface="+mn-cs"/>
              </a:rPr>
              <a:t>在基础构建阶段</a:t>
            </a:r>
            <a:r>
              <a:rPr lang="zh-CN" altLang="en-US" sz="1200" kern="1200" dirty="0" smtClean="0">
                <a:solidFill>
                  <a:schemeClr val="tx1"/>
                </a:solidFill>
                <a:latin typeface="+mn-lt"/>
                <a:ea typeface="+mn-ea"/>
                <a:cs typeface="+mn-cs"/>
              </a:rPr>
              <a:t>，硬件、网络</a:t>
            </a: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kern="1200" dirty="0" smtClean="0">
                <a:solidFill>
                  <a:schemeClr val="tx1"/>
                </a:solidFill>
                <a:latin typeface="+mn-lt"/>
                <a:ea typeface="+mn-ea"/>
                <a:cs typeface="+mn-cs"/>
              </a:rPr>
              <a:t>在全面推广阶段</a:t>
            </a:r>
            <a:r>
              <a:rPr lang="zh-CN" altLang="en-US" sz="1200" kern="1200" dirty="0" smtClean="0">
                <a:solidFill>
                  <a:schemeClr val="tx1"/>
                </a:solidFill>
                <a:latin typeface="+mn-lt"/>
                <a:ea typeface="+mn-ea"/>
                <a:cs typeface="+mn-cs"/>
              </a:rPr>
              <a:t>，资源，服务</a:t>
            </a:r>
            <a:endParaRPr lang="zh-CN" alt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十三五：资源：创新、整合、深化</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知识服务</a:t>
            </a:r>
            <a:endParaRPr lang="zh-CN" alt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工程：标准化，体系化，规范化</a:t>
            </a:r>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14</a:t>
            </a:fld>
            <a:endParaRPr lang="zh-CN" altLang="en-US"/>
          </a:p>
        </p:txBody>
      </p:sp>
    </p:spTree>
    <p:extLst>
      <p:ext uri="{BB962C8B-B14F-4D97-AF65-F5344CB8AC3E}">
        <p14:creationId xmlns:p14="http://schemas.microsoft.com/office/powerpoint/2010/main" xmlns="" val="878846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1" dirty="0" smtClean="0"/>
              <a:t>2 </a:t>
            </a:r>
            <a:r>
              <a:rPr lang="zh-CN" altLang="en-US" b="1" dirty="0" smtClean="0"/>
              <a:t>数字图书馆推广工程实施情况</a:t>
            </a:r>
            <a:endParaRPr lang="en-US" altLang="zh-CN" b="1" dirty="0" smtClean="0"/>
          </a:p>
          <a:p>
            <a:r>
              <a:rPr lang="zh-CN" altLang="en-US" sz="1200" kern="1200" dirty="0" smtClean="0">
                <a:solidFill>
                  <a:schemeClr val="tx1"/>
                </a:solidFill>
                <a:latin typeface="+mn-lt"/>
                <a:ea typeface="+mn-ea"/>
                <a:cs typeface="+mn-cs"/>
              </a:rPr>
              <a:t>数字图书馆推广工程自实施以来，受到了党中央、国务院及文化部、财政部等部委的高度重视，得到了各地文化主管部门、省市级图书馆的大力支持。目前，</a:t>
            </a:r>
            <a:r>
              <a:rPr lang="zh-CN" altLang="zh-CN" sz="1200" kern="1200" dirty="0" smtClean="0">
                <a:solidFill>
                  <a:schemeClr val="tx1"/>
                </a:solidFill>
                <a:effectLst/>
                <a:latin typeface="+mn-lt"/>
                <a:ea typeface="+mn-ea"/>
                <a:cs typeface="+mn-cs"/>
              </a:rPr>
              <a:t>全国</a:t>
            </a:r>
            <a:r>
              <a:rPr lang="zh-CN" altLang="en-US" sz="1200" kern="1200" dirty="0" smtClean="0">
                <a:solidFill>
                  <a:schemeClr val="tx1"/>
                </a:solidFill>
                <a:effectLst/>
                <a:latin typeface="+mn-lt"/>
                <a:ea typeface="+mn-ea"/>
                <a:cs typeface="+mn-cs"/>
              </a:rPr>
              <a:t>共有包括少儿馆在内的</a:t>
            </a:r>
            <a:r>
              <a:rPr lang="en-US" altLang="zh-CN" sz="1200" kern="1200" dirty="0" smtClean="0">
                <a:solidFill>
                  <a:schemeClr val="tx1"/>
                </a:solidFill>
                <a:effectLst/>
                <a:latin typeface="+mn-lt"/>
                <a:ea typeface="+mn-ea"/>
                <a:cs typeface="+mn-cs"/>
              </a:rPr>
              <a:t>526</a:t>
            </a:r>
            <a:r>
              <a:rPr lang="zh-CN" altLang="zh-CN" sz="1200" kern="1200" dirty="0" smtClean="0">
                <a:solidFill>
                  <a:schemeClr val="tx1"/>
                </a:solidFill>
                <a:effectLst/>
                <a:latin typeface="+mn-lt"/>
                <a:ea typeface="+mn-ea"/>
                <a:cs typeface="+mn-cs"/>
              </a:rPr>
              <a:t>家省</a:t>
            </a:r>
            <a:r>
              <a:rPr lang="zh-CN" altLang="en-US" sz="1200" kern="1200" dirty="0" smtClean="0">
                <a:solidFill>
                  <a:schemeClr val="tx1"/>
                </a:solidFill>
                <a:effectLst/>
                <a:latin typeface="+mn-lt"/>
                <a:ea typeface="+mn-ea"/>
                <a:cs typeface="+mn-cs"/>
              </a:rPr>
              <a:t>市</a:t>
            </a:r>
            <a:r>
              <a:rPr lang="zh-CN" altLang="zh-CN" sz="1200" kern="1200" dirty="0" smtClean="0">
                <a:solidFill>
                  <a:schemeClr val="tx1"/>
                </a:solidFill>
                <a:effectLst/>
                <a:latin typeface="+mn-lt"/>
                <a:ea typeface="+mn-ea"/>
                <a:cs typeface="+mn-cs"/>
              </a:rPr>
              <a:t>级公共图书馆</a:t>
            </a:r>
            <a:r>
              <a:rPr lang="zh-CN" altLang="en-US" sz="1200" kern="1200" dirty="0" smtClean="0">
                <a:solidFill>
                  <a:schemeClr val="tx1"/>
                </a:solidFill>
                <a:effectLst/>
                <a:latin typeface="+mn-lt"/>
                <a:ea typeface="+mn-ea"/>
                <a:cs typeface="+mn-cs"/>
              </a:rPr>
              <a:t>参与推广工程</a:t>
            </a:r>
            <a:r>
              <a:rPr lang="zh-CN" altLang="en-US" sz="1200" kern="1200" dirty="0" smtClean="0">
                <a:solidFill>
                  <a:schemeClr val="tx1"/>
                </a:solidFill>
                <a:latin typeface="+mn-lt"/>
                <a:ea typeface="+mn-ea"/>
                <a:cs typeface="+mn-cs"/>
              </a:rPr>
              <a:t>。并建设了大量的数字资源</a:t>
            </a:r>
            <a:endParaRPr lang="zh-CN" altLang="en-US" b="1" dirty="0" smtClean="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15</a:t>
            </a:fld>
            <a:endParaRPr lang="zh-CN" altLang="en-US"/>
          </a:p>
        </p:txBody>
      </p:sp>
    </p:spTree>
    <p:extLst>
      <p:ext uri="{BB962C8B-B14F-4D97-AF65-F5344CB8AC3E}">
        <p14:creationId xmlns:p14="http://schemas.microsoft.com/office/powerpoint/2010/main" xmlns="" val="1657705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1623678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2016</a:t>
            </a:r>
            <a:r>
              <a:rPr lang="zh-CN" altLang="en-US"/>
              <a:t>年</a:t>
            </a:r>
            <a:r>
              <a:rPr lang="en-US" altLang="zh-CN"/>
              <a:t>12</a:t>
            </a:r>
            <a:r>
              <a:rPr lang="zh-CN" altLang="en-US"/>
              <a:t>月底，推广工程通过数字图书馆专用网络，向全国各级公共图书馆提供的资源内容包括</a:t>
            </a:r>
            <a:r>
              <a:rPr lang="en-US" altLang="zh-CN"/>
              <a:t>13</a:t>
            </a:r>
            <a:r>
              <a:rPr lang="zh-CN" altLang="en-US"/>
              <a:t>万种</a:t>
            </a:r>
            <a:r>
              <a:rPr lang="en-US" altLang="zh-CN"/>
              <a:t>/104</a:t>
            </a:r>
            <a:r>
              <a:rPr lang="zh-CN" altLang="en-US"/>
              <a:t>万册中文图书（含</a:t>
            </a:r>
            <a:r>
              <a:rPr lang="en-US" altLang="zh-CN"/>
              <a:t>756</a:t>
            </a:r>
            <a:r>
              <a:rPr lang="zh-CN" altLang="en-US"/>
              <a:t>种</a:t>
            </a:r>
            <a:r>
              <a:rPr lang="en-US" altLang="zh-CN"/>
              <a:t>/8974</a:t>
            </a:r>
            <a:r>
              <a:rPr lang="zh-CN" altLang="en-US"/>
              <a:t>册善本）、</a:t>
            </a:r>
            <a:r>
              <a:rPr lang="en-US" altLang="zh-CN"/>
              <a:t>1.22</a:t>
            </a:r>
            <a:r>
              <a:rPr lang="zh-CN" altLang="en-US"/>
              <a:t>万种中文期刊、</a:t>
            </a:r>
            <a:r>
              <a:rPr lang="en-US" altLang="zh-CN"/>
              <a:t>300</a:t>
            </a:r>
            <a:r>
              <a:rPr lang="zh-CN" altLang="en-US"/>
              <a:t>种报纸、</a:t>
            </a:r>
            <a:r>
              <a:rPr lang="en-US" altLang="zh-CN"/>
              <a:t>27</a:t>
            </a:r>
            <a:r>
              <a:rPr lang="zh-CN" altLang="en-US"/>
              <a:t>万张图片、</a:t>
            </a:r>
            <a:r>
              <a:rPr lang="en-US" altLang="zh-CN"/>
              <a:t>15</a:t>
            </a:r>
            <a:r>
              <a:rPr lang="zh-CN" altLang="en-US"/>
              <a:t>万首音频音乐、</a:t>
            </a:r>
            <a:r>
              <a:rPr lang="en-US" altLang="zh-CN"/>
              <a:t>5000</a:t>
            </a:r>
            <a:r>
              <a:rPr lang="zh-CN" altLang="en-US"/>
              <a:t>个英语微视频、</a:t>
            </a:r>
            <a:r>
              <a:rPr lang="en-US" altLang="zh-CN"/>
              <a:t>150</a:t>
            </a:r>
            <a:r>
              <a:rPr lang="zh-CN" altLang="en-US"/>
              <a:t>小时科普视频、</a:t>
            </a:r>
            <a:r>
              <a:rPr lang="en-US" altLang="zh-CN"/>
              <a:t>100</a:t>
            </a:r>
            <a:r>
              <a:rPr lang="zh-CN" altLang="en-US"/>
              <a:t>种工具书、</a:t>
            </a:r>
            <a:r>
              <a:rPr lang="en-US" altLang="zh-CN"/>
              <a:t>1470</a:t>
            </a:r>
            <a:r>
              <a:rPr lang="zh-CN" altLang="en-US"/>
              <a:t>种连环画、</a:t>
            </a:r>
            <a:r>
              <a:rPr lang="en-US" altLang="zh-CN"/>
              <a:t>1600</a:t>
            </a:r>
            <a:r>
              <a:rPr lang="zh-CN" altLang="en-US"/>
              <a:t>集少儿动画、</a:t>
            </a:r>
            <a:r>
              <a:rPr lang="en-US" altLang="zh-CN"/>
              <a:t>1600</a:t>
            </a:r>
            <a:r>
              <a:rPr lang="zh-CN" altLang="en-US"/>
              <a:t>余集少儿绘本等，读者在当地即可访问海量优秀数字资源。</a:t>
            </a:r>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42542034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26476915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什么是联建？联合建设、财政支持、成果</a:t>
            </a:r>
            <a:r>
              <a:rPr lang="zh-CN" altLang="en-US" dirty="0" smtClean="0"/>
              <a:t>共享</a:t>
            </a:r>
            <a:endParaRPr lang="en-US" altLang="zh-CN" dirty="0" smtClean="0"/>
          </a:p>
          <a:p>
            <a:r>
              <a:rPr lang="zh-CN" altLang="en-US" dirty="0" smtClean="0"/>
              <a:t>流程：申报、评议、经费、中期督导、结项</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19</a:t>
            </a:fld>
            <a:endParaRPr lang="zh-CN" altLang="en-US"/>
          </a:p>
        </p:txBody>
      </p:sp>
    </p:spTree>
    <p:extLst>
      <p:ext uri="{BB962C8B-B14F-4D97-AF65-F5344CB8AC3E}">
        <p14:creationId xmlns:p14="http://schemas.microsoft.com/office/powerpoint/2010/main" xmlns="" val="1506341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2</a:t>
            </a:fld>
            <a:endParaRPr lang="zh-CN" altLang="en-US"/>
          </a:p>
        </p:txBody>
      </p:sp>
    </p:spTree>
    <p:extLst>
      <p:ext uri="{BB962C8B-B14F-4D97-AF65-F5344CB8AC3E}">
        <p14:creationId xmlns:p14="http://schemas.microsoft.com/office/powerpoint/2010/main" xmlns="" val="9519219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dirty="0" smtClean="0"/>
              <a:t>对</a:t>
            </a:r>
            <a:r>
              <a:rPr lang="zh-CN" altLang="zh-CN" sz="1200" dirty="0" smtClean="0"/>
              <a:t>具有</a:t>
            </a:r>
            <a:r>
              <a:rPr lang="zh-CN" altLang="zh-CN" sz="1200" dirty="0"/>
              <a:t>鲜明地域特色、较高文献和历史价值的</a:t>
            </a:r>
            <a:r>
              <a:rPr lang="en-US" altLang="zh-CN" sz="1200" dirty="0"/>
              <a:t>1949</a:t>
            </a:r>
            <a:r>
              <a:rPr lang="zh-CN" altLang="zh-CN" sz="1200" dirty="0"/>
              <a:t>年以来出版</a:t>
            </a:r>
            <a:r>
              <a:rPr lang="zh-CN" altLang="zh-CN" sz="1200" dirty="0" smtClean="0"/>
              <a:t>的资源</a:t>
            </a:r>
            <a:r>
              <a:rPr lang="zh-CN" altLang="zh-CN" sz="1200" dirty="0"/>
              <a:t>进行数字化加工</a:t>
            </a:r>
            <a:r>
              <a:rPr lang="zh-CN" altLang="zh-CN" sz="1200" dirty="0" smtClean="0"/>
              <a:t>。</a:t>
            </a:r>
            <a:endParaRPr lang="en-US" altLang="zh-CN" sz="1200" dirty="0" smtClean="0"/>
          </a:p>
          <a:p>
            <a:pPr defTabSz="908731">
              <a:defRPr/>
            </a:pPr>
            <a:endParaRPr lang="zh-CN" altLang="zh-CN" dirty="0"/>
          </a:p>
          <a:p>
            <a:r>
              <a:rPr lang="zh-CN" altLang="en-US" dirty="0"/>
              <a:t>其中报纸主要是以</a:t>
            </a:r>
            <a:r>
              <a:rPr lang="en-US" altLang="zh-CN" dirty="0"/>
              <a:t>20</a:t>
            </a:r>
            <a:r>
              <a:rPr lang="zh-CN" altLang="en-US" dirty="0"/>
              <a:t>世纪</a:t>
            </a:r>
            <a:r>
              <a:rPr lang="en-US" altLang="zh-CN" dirty="0"/>
              <a:t>50-60</a:t>
            </a:r>
            <a:r>
              <a:rPr lang="zh-CN" altLang="en-US" dirty="0"/>
              <a:t>年代的报纸为主，主要目的是为了保存保护和后期服务</a:t>
            </a:r>
            <a:r>
              <a:rPr lang="zh-CN" altLang="en-US" dirty="0" smtClean="0"/>
              <a:t>。</a:t>
            </a:r>
            <a:endParaRPr lang="en-US" altLang="zh-CN" dirty="0"/>
          </a:p>
          <a:p>
            <a:r>
              <a:rPr lang="zh-CN" altLang="en-US" dirty="0"/>
              <a:t>书刊主要是以少数民族期刊为主，主要为了保护民族语言文献，并为少数民族地区提供服务</a:t>
            </a:r>
            <a:r>
              <a:rPr lang="zh-CN" altLang="en-US" dirty="0" smtClean="0"/>
              <a:t>。察合台文（消亡）</a:t>
            </a:r>
            <a:endParaRPr lang="en-US" altLang="zh-CN" dirty="0"/>
          </a:p>
          <a:p>
            <a:endParaRPr lang="en-US" altLang="zh-CN" dirty="0" smtClean="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20</a:t>
            </a:fld>
            <a:endParaRPr lang="zh-CN" altLang="en-US"/>
          </a:p>
        </p:txBody>
      </p:sp>
    </p:spTree>
    <p:extLst>
      <p:ext uri="{BB962C8B-B14F-4D97-AF65-F5344CB8AC3E}">
        <p14:creationId xmlns:p14="http://schemas.microsoft.com/office/powerpoint/2010/main" xmlns="" val="1475059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dirty="0" smtClean="0"/>
              <a:t>推广工程于</a:t>
            </a:r>
            <a:r>
              <a:rPr lang="en-US" altLang="zh-CN" sz="1200" dirty="0" smtClean="0"/>
              <a:t>2015</a:t>
            </a:r>
            <a:r>
              <a:rPr lang="zh-CN" altLang="zh-CN" sz="1200" dirty="0" smtClean="0"/>
              <a:t>年启动图书馆公开课项目，建设对象为各馆自有版权的讲座类视频资源。</a:t>
            </a:r>
            <a:endParaRPr lang="en-US" altLang="zh-CN" sz="1200" dirty="0" smtClean="0"/>
          </a:p>
          <a:p>
            <a:r>
              <a:rPr lang="zh-CN" altLang="en-US" sz="1200" dirty="0" smtClean="0"/>
              <a:t>在</a:t>
            </a:r>
            <a:r>
              <a:rPr lang="zh-CN" altLang="en-US" sz="1200" dirty="0"/>
              <a:t>内容上</a:t>
            </a:r>
            <a:r>
              <a:rPr lang="zh-CN" altLang="en-US" sz="1200" dirty="0" smtClean="0"/>
              <a:t>，</a:t>
            </a:r>
            <a:r>
              <a:rPr lang="zh-CN" altLang="zh-CN" sz="1200" dirty="0" smtClean="0"/>
              <a:t>以</a:t>
            </a:r>
            <a:r>
              <a:rPr lang="zh-CN" altLang="zh-CN" sz="1200" dirty="0"/>
              <a:t>落实国家重大发展战略、传承弘扬优秀传统文化和提升公共文化服务水平为宗旨，建设适合社会公众在线学习、可多种媒体利用的图书馆自有版权的讲座类视频资源</a:t>
            </a:r>
            <a:r>
              <a:rPr lang="zh-CN" altLang="zh-CN" sz="1200" dirty="0" smtClean="0"/>
              <a:t>。</a:t>
            </a:r>
            <a:endParaRPr lang="en-US" altLang="zh-CN" sz="1200" dirty="0" smtClean="0"/>
          </a:p>
          <a:p>
            <a:r>
              <a:rPr lang="zh-CN" altLang="en-US" sz="1200" dirty="0" smtClean="0"/>
              <a:t>特点</a:t>
            </a:r>
            <a:endParaRPr lang="zh-CN" altLang="zh-CN" sz="1200" dirty="0"/>
          </a:p>
          <a:p>
            <a:pPr defTabSz="908731">
              <a:defRPr/>
            </a:pPr>
            <a:endParaRPr lang="en-US" altLang="zh-CN" sz="1200" dirty="0" smtClean="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21</a:t>
            </a:fld>
            <a:endParaRPr lang="zh-CN" altLang="en-US"/>
          </a:p>
        </p:txBody>
      </p:sp>
    </p:spTree>
    <p:extLst>
      <p:ext uri="{BB962C8B-B14F-4D97-AF65-F5344CB8AC3E}">
        <p14:creationId xmlns:p14="http://schemas.microsoft.com/office/powerpoint/2010/main" xmlns="" val="23568692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dirty="0"/>
              <a:t>建设内容</a:t>
            </a:r>
            <a:endParaRPr lang="zh-CN" altLang="zh-CN" sz="1200" dirty="0"/>
          </a:p>
          <a:p>
            <a:pPr defTabSz="1025230">
              <a:defRPr/>
            </a:pPr>
            <a:r>
              <a:rPr lang="zh-CN" altLang="zh-CN" sz="1200" dirty="0"/>
              <a:t>为保存具有重要价值的互联网资源</a:t>
            </a:r>
            <a:r>
              <a:rPr lang="zh-CN" altLang="zh-CN" sz="1200" dirty="0" smtClean="0"/>
              <a:t>，旨在</a:t>
            </a:r>
            <a:r>
              <a:rPr lang="zh-CN" altLang="zh-CN" sz="1200" dirty="0"/>
              <a:t>长期保存和合理利用中华民族数字文化遗产</a:t>
            </a:r>
            <a:r>
              <a:rPr lang="zh-CN" altLang="zh-CN" sz="1200" dirty="0" smtClean="0"/>
              <a:t>。</a:t>
            </a:r>
            <a:endParaRPr lang="en-US" altLang="zh-CN" sz="1200" dirty="0" smtClean="0"/>
          </a:p>
          <a:p>
            <a:pPr defTabSz="1025230">
              <a:defRPr/>
            </a:pPr>
            <a:endParaRPr lang="en-US" altLang="zh-CN" sz="1200" dirty="0" smtClean="0"/>
          </a:p>
          <a:p>
            <a:pPr defTabSz="1025230">
              <a:defRPr/>
            </a:pPr>
            <a:r>
              <a:rPr lang="zh-CN" altLang="zh-CN" sz="1200" dirty="0" smtClean="0"/>
              <a:t>开展</a:t>
            </a:r>
            <a:r>
              <a:rPr lang="zh-CN" altLang="zh-CN" sz="1200" dirty="0"/>
              <a:t>网事典藏项目，采集并保存反映当地政治、经济、文化发展的重要网站和热点专题资源。其中网站采集主要以当地人民政府及下属机构网站为主，整站采集；专题资源采集应围绕当地重大文化事件、地方民风民俗、地方文化保护等主题，采集本地区完整的、延续性较好的重点专题的网络资源，采集对象为网站专题频道和网页</a:t>
            </a:r>
            <a:r>
              <a:rPr lang="zh-CN" altLang="zh-CN" sz="1200" dirty="0" smtClean="0"/>
              <a:t>。</a:t>
            </a:r>
            <a:endParaRPr lang="en-US" altLang="zh-CN" sz="1200" dirty="0" smtClean="0"/>
          </a:p>
          <a:p>
            <a:endParaRPr lang="zh-CN" altLang="en-US"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22</a:t>
            </a:fld>
            <a:endParaRPr lang="zh-CN" altLang="en-US"/>
          </a:p>
        </p:txBody>
      </p:sp>
    </p:spTree>
    <p:extLst>
      <p:ext uri="{BB962C8B-B14F-4D97-AF65-F5344CB8AC3E}">
        <p14:creationId xmlns:p14="http://schemas.microsoft.com/office/powerpoint/2010/main" xmlns="" val="11150619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a:t>2007</a:t>
            </a:r>
            <a:r>
              <a:rPr lang="zh-CN" altLang="zh-CN" sz="1200" dirty="0"/>
              <a:t>年国务院颁布了《中国政府信息公开条例》，规定“各级人民政府应当在国家档案馆、公共图书馆设置政府信息查阅场所，为公民、法人或者其他组织获取政府信息提供便利</a:t>
            </a:r>
            <a:r>
              <a:rPr lang="zh-CN" altLang="zh-CN" sz="1200" dirty="0" smtClean="0"/>
              <a:t>。</a:t>
            </a:r>
            <a:endParaRPr lang="en-US" altLang="zh-CN"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国图</a:t>
            </a:r>
            <a:r>
              <a:rPr lang="en-US" altLang="zh-CN" dirty="0" smtClean="0"/>
              <a:t>2009</a:t>
            </a:r>
            <a:r>
              <a:rPr lang="zh-CN" altLang="en-US" dirty="0" smtClean="0"/>
              <a:t>年</a:t>
            </a:r>
            <a:r>
              <a:rPr lang="en-US" altLang="zh-CN" dirty="0" smtClean="0"/>
              <a:t>4</a:t>
            </a:r>
            <a:r>
              <a:rPr lang="zh-CN" altLang="en-US" dirty="0" smtClean="0"/>
              <a:t>月</a:t>
            </a:r>
            <a:r>
              <a:rPr lang="en-US" altLang="zh-CN" dirty="0" smtClean="0"/>
              <a:t>30</a:t>
            </a:r>
            <a:r>
              <a:rPr lang="zh-CN" altLang="en-US" dirty="0" smtClean="0"/>
              <a:t>日正式开通服务；</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2011</a:t>
            </a:r>
            <a:r>
              <a:rPr lang="zh-CN" altLang="en-US" dirty="0" smtClean="0"/>
              <a:t>年，项目被纳入推广工程；</a:t>
            </a:r>
            <a:r>
              <a:rPr lang="en-US" altLang="zh-CN" dirty="0" smtClean="0"/>
              <a:t>2011</a:t>
            </a:r>
            <a:r>
              <a:rPr lang="zh-CN" altLang="en-US" dirty="0" smtClean="0"/>
              <a:t>年</a:t>
            </a:r>
            <a:r>
              <a:rPr lang="en-US" altLang="zh-CN" dirty="0" smtClean="0"/>
              <a:t>10</a:t>
            </a:r>
            <a:r>
              <a:rPr lang="zh-CN" altLang="en-US" dirty="0" smtClean="0"/>
              <a:t>月</a:t>
            </a:r>
            <a:r>
              <a:rPr lang="en-US" altLang="zh-CN" dirty="0" smtClean="0"/>
              <a:t>27</a:t>
            </a:r>
            <a:r>
              <a:rPr lang="zh-CN" altLang="en-US" dirty="0" smtClean="0"/>
              <a:t>日，中国政府公开信息整合服务平台作为推广工程的第一个向全国推广使用的软件平台，同时上线的包括一个总站、十个分站；</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华文中宋" panose="02010600040101010101" pitchFamily="2" charset="-122"/>
                <a:ea typeface="华文中宋" panose="02010600040101010101" pitchFamily="2" charset="-122"/>
              </a:rPr>
              <a:t>2012</a:t>
            </a:r>
            <a:r>
              <a:rPr lang="zh-CN" altLang="en-US" sz="1200" dirty="0" smtClean="0">
                <a:solidFill>
                  <a:schemeClr val="tx1"/>
                </a:solidFill>
                <a:latin typeface="华文中宋" panose="02010600040101010101" pitchFamily="2" charset="-122"/>
                <a:ea typeface="华文中宋" panose="02010600040101010101" pitchFamily="2" charset="-122"/>
              </a:rPr>
              <a:t>年</a:t>
            </a:r>
            <a:r>
              <a:rPr lang="en-US" altLang="zh-CN" sz="1200" dirty="0" smtClean="0">
                <a:solidFill>
                  <a:schemeClr val="tx1"/>
                </a:solidFill>
                <a:latin typeface="华文中宋" panose="02010600040101010101" pitchFamily="2" charset="-122"/>
                <a:ea typeface="华文中宋" panose="02010600040101010101" pitchFamily="2" charset="-122"/>
              </a:rPr>
              <a:t>《</a:t>
            </a:r>
            <a:r>
              <a:rPr lang="zh-CN" altLang="en-US" sz="1200" dirty="0" smtClean="0">
                <a:solidFill>
                  <a:schemeClr val="tx1"/>
                </a:solidFill>
                <a:latin typeface="华文中宋" panose="02010600040101010101" pitchFamily="2" charset="-122"/>
                <a:ea typeface="华文中宋" panose="02010600040101010101" pitchFamily="2" charset="-122"/>
              </a:rPr>
              <a:t>文化部关于加快实施数字图书馆推广工程的意见</a:t>
            </a:r>
            <a:r>
              <a:rPr lang="en-US" altLang="zh-CN" sz="1200" dirty="0" smtClean="0">
                <a:solidFill>
                  <a:schemeClr val="tx1"/>
                </a:solidFill>
                <a:latin typeface="华文中宋" panose="02010600040101010101" pitchFamily="2" charset="-122"/>
                <a:ea typeface="华文中宋" panose="02010600040101010101" pitchFamily="2" charset="-122"/>
              </a:rPr>
              <a:t>》</a:t>
            </a:r>
            <a:r>
              <a:rPr lang="zh-CN" altLang="en-US" sz="1200" dirty="0" smtClean="0">
                <a:solidFill>
                  <a:schemeClr val="tx1"/>
                </a:solidFill>
                <a:latin typeface="华文中宋" panose="02010600040101010101" pitchFamily="2" charset="-122"/>
                <a:ea typeface="华文中宋" panose="02010600040101010101" pitchFamily="2" charset="-122"/>
              </a:rPr>
              <a:t>（文公共发</a:t>
            </a:r>
            <a:r>
              <a:rPr lang="en-US" altLang="zh-CN" sz="1200" dirty="0" smtClean="0">
                <a:solidFill>
                  <a:schemeClr val="tx1"/>
                </a:solidFill>
                <a:latin typeface="华文中宋" panose="02010600040101010101" pitchFamily="2" charset="-122"/>
                <a:ea typeface="华文中宋" panose="02010600040101010101" pitchFamily="2" charset="-122"/>
              </a:rPr>
              <a:t>【2012】33</a:t>
            </a:r>
            <a:r>
              <a:rPr lang="zh-CN" altLang="en-US" sz="1200" dirty="0" smtClean="0">
                <a:solidFill>
                  <a:schemeClr val="tx1"/>
                </a:solidFill>
                <a:latin typeface="华文中宋" panose="02010600040101010101" pitchFamily="2" charset="-122"/>
                <a:ea typeface="华文中宋" panose="02010600040101010101" pitchFamily="2" charset="-122"/>
              </a:rPr>
              <a:t>号）中</a:t>
            </a:r>
            <a:r>
              <a:rPr lang="en-US" altLang="zh-CN" sz="1200" dirty="0" smtClean="0">
                <a:solidFill>
                  <a:schemeClr val="tx1"/>
                </a:solidFill>
                <a:latin typeface="华文中宋" panose="02010600040101010101" pitchFamily="2" charset="-122"/>
                <a:ea typeface="华文中宋" panose="02010600040101010101" pitchFamily="2" charset="-122"/>
              </a:rPr>
              <a:t>《2012</a:t>
            </a:r>
            <a:r>
              <a:rPr lang="zh-CN" altLang="en-US" sz="1200" dirty="0" smtClean="0">
                <a:solidFill>
                  <a:schemeClr val="tx1"/>
                </a:solidFill>
                <a:latin typeface="华文中宋" panose="02010600040101010101" pitchFamily="2" charset="-122"/>
                <a:ea typeface="华文中宋" panose="02010600040101010101" pitchFamily="2" charset="-122"/>
              </a:rPr>
              <a:t>年“数字图书馆推广工程软件配置方案”</a:t>
            </a:r>
            <a:r>
              <a:rPr lang="en-US" altLang="zh-CN" sz="1200" dirty="0" smtClean="0">
                <a:solidFill>
                  <a:schemeClr val="tx1"/>
                </a:solidFill>
                <a:latin typeface="华文中宋" panose="02010600040101010101" pitchFamily="2" charset="-122"/>
                <a:ea typeface="华文中宋" panose="02010600040101010101" pitchFamily="2" charset="-122"/>
              </a:rPr>
              <a:t>》</a:t>
            </a:r>
            <a:r>
              <a:rPr lang="zh-CN" altLang="en-US" sz="1200" dirty="0" smtClean="0">
                <a:solidFill>
                  <a:schemeClr val="tx1"/>
                </a:solidFill>
                <a:latin typeface="华文中宋" panose="02010600040101010101" pitchFamily="2" charset="-122"/>
                <a:ea typeface="华文中宋" panose="02010600040101010101" pitchFamily="2" charset="-122"/>
              </a:rPr>
              <a:t>，将政府信息整合服务平台作为省级数字图书馆软件配置方案中必配的项目。</a:t>
            </a:r>
            <a:endParaRPr lang="en-US" altLang="zh-CN" sz="1200" dirty="0" smtClean="0">
              <a:solidFill>
                <a:schemeClr val="tx1"/>
              </a:solidFill>
              <a:latin typeface="华文中宋" panose="02010600040101010101" pitchFamily="2" charset="-122"/>
              <a:ea typeface="华文中宋"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dirty="0" smtClean="0"/>
              <a:t>受到了各地图书馆的高度重视，</a:t>
            </a:r>
            <a:r>
              <a:rPr lang="zh-CN" altLang="en-US" dirty="0" smtClean="0"/>
              <a:t>每年有</a:t>
            </a:r>
            <a:r>
              <a:rPr lang="en-US" altLang="zh-CN" dirty="0" smtClean="0"/>
              <a:t>200</a:t>
            </a:r>
            <a:r>
              <a:rPr lang="zh-CN" altLang="en-US" dirty="0" smtClean="0"/>
              <a:t>多个图书馆开展此项目，各承建馆有各自分站，进行资源的发布，</a:t>
            </a:r>
            <a:r>
              <a:rPr lang="en-US" altLang="zh-CN" sz="1200" dirty="0" smtClean="0">
                <a:solidFill>
                  <a:schemeClr val="tx1"/>
                </a:solidFill>
                <a:latin typeface="华文中宋" panose="02010600040101010101" pitchFamily="2" charset="-122"/>
                <a:ea typeface="华文中宋" panose="02010600040101010101" pitchFamily="2" charset="-122"/>
              </a:rPr>
              <a:t>2017</a:t>
            </a:r>
            <a:r>
              <a:rPr lang="zh-CN" altLang="en-US" sz="1200" dirty="0" smtClean="0">
                <a:solidFill>
                  <a:schemeClr val="tx1"/>
                </a:solidFill>
                <a:latin typeface="华文中宋" panose="02010600040101010101" pitchFamily="2" charset="-122"/>
                <a:ea typeface="华文中宋" panose="02010600040101010101" pitchFamily="2" charset="-122"/>
              </a:rPr>
              <a:t>，</a:t>
            </a:r>
            <a:r>
              <a:rPr lang="en-US" altLang="zh-CN" dirty="0" smtClean="0"/>
              <a:t>203</a:t>
            </a:r>
            <a:r>
              <a:rPr lang="zh-CN" altLang="en-US" dirty="0" smtClean="0"/>
              <a:t>个分站上线；共建</a:t>
            </a:r>
            <a:r>
              <a:rPr lang="en-US" altLang="zh-CN" dirty="0" smtClean="0"/>
              <a:t>1000</a:t>
            </a:r>
            <a:r>
              <a:rPr lang="zh-CN" altLang="en-US" dirty="0" smtClean="0"/>
              <a:t>余万条，已发布</a:t>
            </a:r>
            <a:r>
              <a:rPr lang="en-US" altLang="zh-CN" dirty="0" smtClean="0"/>
              <a:t>602</a:t>
            </a:r>
            <a:r>
              <a:rPr lang="zh-CN" altLang="en-US" dirty="0" smtClean="0"/>
              <a:t>万</a:t>
            </a:r>
          </a:p>
          <a:p>
            <a:endParaRPr lang="en-US" altLang="zh-CN" sz="1200"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23</a:t>
            </a:fld>
            <a:endParaRPr lang="zh-CN" altLang="en-US"/>
          </a:p>
        </p:txBody>
      </p:sp>
    </p:spTree>
    <p:extLst>
      <p:ext uri="{BB962C8B-B14F-4D97-AF65-F5344CB8AC3E}">
        <p14:creationId xmlns:p14="http://schemas.microsoft.com/office/powerpoint/2010/main" xmlns="" val="13867741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1031626" rtl="0" eaLnBrk="1" fontAlgn="auto" latinLnBrk="0" hangingPunct="1">
              <a:lnSpc>
                <a:spcPct val="100000"/>
              </a:lnSpc>
              <a:spcBef>
                <a:spcPts val="0"/>
              </a:spcBef>
              <a:spcAft>
                <a:spcPts val="0"/>
              </a:spcAft>
              <a:buClrTx/>
              <a:buSzTx/>
              <a:buFontTx/>
              <a:buNone/>
              <a:tabLst/>
              <a:defRPr/>
            </a:pPr>
            <a:r>
              <a:rPr lang="zh-CN" altLang="en-US" sz="1400" b="1" kern="0" dirty="0" smtClean="0">
                <a:latin typeface="微软雅黑" panose="020B0503020204020204" pitchFamily="34" charset="-122"/>
                <a:ea typeface="微软雅黑" panose="020B0503020204020204" pitchFamily="34" charset="-122"/>
              </a:rPr>
              <a:t> 元数据仓储收录对象为分布在全国各公共图书馆已发布的且拥有对象数据的自建数字资源的元数据，目的更好的揭示图书馆界的自建资源</a:t>
            </a:r>
            <a:endParaRPr lang="en-US" altLang="zh-CN" sz="1400" b="1" kern="0" dirty="0" smtClean="0">
              <a:latin typeface="微软雅黑" panose="020B0503020204020204" pitchFamily="34" charset="-122"/>
              <a:ea typeface="微软雅黑" panose="020B0503020204020204" pitchFamily="34" charset="-122"/>
            </a:endParaRPr>
          </a:p>
          <a:p>
            <a:pPr marL="0" marR="0" indent="0" algn="l" defTabSz="1031626" rtl="0" eaLnBrk="1" fontAlgn="auto" latinLnBrk="0" hangingPunct="1">
              <a:lnSpc>
                <a:spcPct val="100000"/>
              </a:lnSpc>
              <a:spcBef>
                <a:spcPts val="0"/>
              </a:spcBef>
              <a:spcAft>
                <a:spcPts val="0"/>
              </a:spcAft>
              <a:buClrTx/>
              <a:buSzTx/>
              <a:buFontTx/>
              <a:buNone/>
              <a:tabLst/>
              <a:defRPr/>
            </a:pPr>
            <a:r>
              <a:rPr lang="zh-CN" altLang="zh-CN" sz="1400" b="1" dirty="0" smtClean="0">
                <a:ln>
                  <a:prstDash val="solid"/>
                </a:ln>
                <a:solidFill>
                  <a:srgbClr val="C00000"/>
                </a:solidFill>
                <a:effectLst>
                  <a:outerShdw blurRad="88000" dist="50800" dir="5040000" algn="tl">
                    <a:srgbClr val="FFC000">
                      <a:tint val="80000"/>
                      <a:satMod val="250000"/>
                      <a:alpha val="45000"/>
                    </a:srgbClr>
                  </a:outerShdw>
                  <a:reflection blurRad="6350" stA="55000" endA="300" endPos="45500" dir="5400000" sy="-100000" algn="bl" rotWithShape="0"/>
                </a:effectLst>
                <a:latin typeface="微软雅黑" pitchFamily="34" charset="-122"/>
                <a:ea typeface="微软雅黑" pitchFamily="34" charset="-122"/>
              </a:rPr>
              <a:t>承建馆所在区域内的文化馆、博物馆、美术馆等公共文化机构已发布的且拥有对象数据的本馆自建数字资源</a:t>
            </a:r>
            <a:r>
              <a:rPr lang="zh-CN" altLang="en-US" sz="1400" b="1" dirty="0" smtClean="0">
                <a:ln>
                  <a:prstDash val="solid"/>
                </a:ln>
                <a:solidFill>
                  <a:srgbClr val="C00000"/>
                </a:solidFill>
                <a:effectLst>
                  <a:outerShdw blurRad="88000" dist="50800" dir="5040000" algn="tl">
                    <a:srgbClr val="FFC000">
                      <a:tint val="80000"/>
                      <a:satMod val="250000"/>
                      <a:alpha val="45000"/>
                    </a:srgbClr>
                  </a:outerShdw>
                  <a:reflection blurRad="6350" stA="55000" endA="300" endPos="45500" dir="5400000" sy="-100000" algn="bl" rotWithShape="0"/>
                </a:effectLst>
                <a:latin typeface="微软雅黑" pitchFamily="34" charset="-122"/>
                <a:ea typeface="微软雅黑" pitchFamily="34" charset="-122"/>
              </a:rPr>
              <a:t>。</a:t>
            </a:r>
            <a:endParaRPr lang="zh-CN" altLang="zh-CN" sz="1400" b="1" dirty="0" smtClean="0">
              <a:ln>
                <a:prstDash val="solid"/>
              </a:ln>
              <a:solidFill>
                <a:srgbClr val="C00000"/>
              </a:solidFill>
              <a:effectLst>
                <a:outerShdw blurRad="88000" dist="50800" dir="5040000" algn="tl">
                  <a:srgbClr val="FFC000">
                    <a:tint val="80000"/>
                    <a:satMod val="250000"/>
                    <a:alpha val="45000"/>
                  </a:srgbClr>
                </a:outerShdw>
                <a:reflection blurRad="6350" stA="55000" endA="300" endPos="45500" dir="5400000" sy="-100000" algn="bl" rotWithShape="0"/>
              </a:effectLst>
              <a:latin typeface="微软雅黑" pitchFamily="34" charset="-122"/>
              <a:ea typeface="微软雅黑" pitchFamily="34" charset="-122"/>
            </a:endParaRPr>
          </a:p>
          <a:p>
            <a:pPr marL="0" marR="0" indent="0" algn="l" defTabSz="1031626" rtl="0" eaLnBrk="1" fontAlgn="auto" latinLnBrk="0" hangingPunct="1">
              <a:lnSpc>
                <a:spcPct val="100000"/>
              </a:lnSpc>
              <a:spcBef>
                <a:spcPts val="0"/>
              </a:spcBef>
              <a:spcAft>
                <a:spcPts val="0"/>
              </a:spcAft>
              <a:buClrTx/>
              <a:buSzTx/>
              <a:buFontTx/>
              <a:buNone/>
              <a:tabLst/>
              <a:defRPr/>
            </a:pPr>
            <a:r>
              <a:rPr lang="zh-CN" altLang="en-US" sz="1400" b="1" dirty="0" smtClean="0"/>
              <a:t>对</a:t>
            </a:r>
            <a:r>
              <a:rPr lang="zh-CN" altLang="zh-CN" sz="1400" b="1" dirty="0" smtClean="0"/>
              <a:t>图书馆</a:t>
            </a:r>
            <a:r>
              <a:rPr lang="zh-CN" altLang="zh-CN" sz="1400" b="1" kern="0" dirty="0" smtClean="0">
                <a:ln w="0"/>
                <a:solidFill>
                  <a:srgbClr val="C0000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已</a:t>
            </a:r>
            <a:r>
              <a:rPr lang="zh-CN" altLang="en-US" sz="1400" b="1" kern="0" dirty="0" smtClean="0">
                <a:ln w="0"/>
                <a:solidFill>
                  <a:srgbClr val="C0000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在互联网或推广工程专用网络</a:t>
            </a:r>
            <a:r>
              <a:rPr lang="zh-CN" altLang="zh-CN" sz="1400" b="1" kern="0" dirty="0" smtClean="0">
                <a:ln w="0"/>
                <a:solidFill>
                  <a:srgbClr val="C0000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发布</a:t>
            </a:r>
            <a:r>
              <a:rPr lang="zh-CN" altLang="zh-CN" sz="1400" b="1" dirty="0" smtClean="0"/>
              <a:t>的馆藏自建资源进行注册</a:t>
            </a:r>
            <a:r>
              <a:rPr lang="zh-CN" altLang="en-US" sz="1400" b="1" dirty="0" smtClean="0"/>
              <a:t>，给数字资源唯一标识，可以用于资源的识别与调度</a:t>
            </a:r>
          </a:p>
          <a:p>
            <a:pPr marL="0" marR="0" indent="0" algn="l" defTabSz="1031626" rtl="0" eaLnBrk="1" fontAlgn="auto" latinLnBrk="0" hangingPunct="1">
              <a:lnSpc>
                <a:spcPct val="100000"/>
              </a:lnSpc>
              <a:spcBef>
                <a:spcPts val="0"/>
              </a:spcBef>
              <a:spcAft>
                <a:spcPts val="0"/>
              </a:spcAft>
              <a:buClrTx/>
              <a:buSzTx/>
              <a:buFontTx/>
              <a:buNone/>
              <a:tabLst/>
              <a:defRPr/>
            </a:pPr>
            <a:endParaRPr lang="en-US" altLang="zh-CN" sz="1400" b="1" kern="0" dirty="0" smtClean="0">
              <a:latin typeface="微软雅黑" panose="020B0503020204020204" pitchFamily="34" charset="-122"/>
              <a:ea typeface="微软雅黑" panose="020B0503020204020204" pitchFamily="34" charset="-122"/>
            </a:endParaRPr>
          </a:p>
          <a:p>
            <a:pPr marL="0" marR="0" indent="0" algn="l" defTabSz="1031626" rtl="0" eaLnBrk="1" fontAlgn="auto" latinLnBrk="0" hangingPunct="1">
              <a:lnSpc>
                <a:spcPct val="100000"/>
              </a:lnSpc>
              <a:spcBef>
                <a:spcPts val="0"/>
              </a:spcBef>
              <a:spcAft>
                <a:spcPts val="0"/>
              </a:spcAft>
              <a:buClrTx/>
              <a:buSzTx/>
              <a:buFontTx/>
              <a:buNone/>
              <a:tabLst/>
              <a:defRPr/>
            </a:pPr>
            <a:r>
              <a:rPr lang="zh-CN" altLang="en-US" sz="1400" b="1" dirty="0" smtClean="0">
                <a:latin typeface="黑体" pitchFamily="49" charset="-122"/>
                <a:ea typeface="黑体" pitchFamily="49" charset="-122"/>
              </a:rPr>
              <a:t>大数据整合服务，部署统一认证系统，跟资源的使用密不可分</a:t>
            </a:r>
          </a:p>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37772746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kern="1200" dirty="0" smtClean="0">
                <a:solidFill>
                  <a:schemeClr val="tx1"/>
                </a:solidFill>
                <a:effectLst/>
                <a:latin typeface="+mn-lt"/>
                <a:ea typeface="+mn-ea"/>
                <a:cs typeface="+mn-cs"/>
              </a:rPr>
              <a:t>建设</a:t>
            </a:r>
            <a:r>
              <a:rPr lang="zh-CN" altLang="en-US" sz="1200" b="1" kern="1200" dirty="0" smtClean="0">
                <a:solidFill>
                  <a:schemeClr val="tx1"/>
                </a:solidFill>
                <a:effectLst/>
                <a:latin typeface="+mn-lt"/>
                <a:ea typeface="+mn-ea"/>
                <a:cs typeface="+mn-cs"/>
              </a:rPr>
              <a:t>内容相对宽泛，</a:t>
            </a:r>
            <a:r>
              <a:rPr lang="zh-CN" altLang="zh-CN" sz="1200" dirty="0" smtClean="0"/>
              <a:t>内容上现</a:t>
            </a:r>
            <a:r>
              <a:rPr lang="zh-CN" altLang="zh-CN" sz="1200" dirty="0"/>
              <a:t>馆藏特色、地方特色、时代特色，同时具有较高文化、历史</a:t>
            </a:r>
            <a:r>
              <a:rPr lang="zh-CN" altLang="zh-CN" sz="1200" dirty="0" smtClean="0"/>
              <a:t>价值</a:t>
            </a:r>
            <a:r>
              <a:rPr lang="zh-CN" altLang="en-US" sz="1200" dirty="0" smtClean="0"/>
              <a:t>都可以</a:t>
            </a:r>
            <a:endParaRPr lang="en-US" altLang="zh-CN"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专题区别于其他的，</a:t>
            </a: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专题资源具有内容丰富、类型多样、系统异构的特点</a:t>
            </a: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b="1" kern="100" dirty="0" smtClean="0">
                <a:latin typeface="微软雅黑" panose="020B0503020204020204" pitchFamily="34" charset="-122"/>
                <a:ea typeface="微软雅黑" panose="020B0503020204020204" pitchFamily="34" charset="-122"/>
                <a:cs typeface="Times New Roman" panose="02020603050405020304" pitchFamily="18" charset="0"/>
              </a:rPr>
              <a:t>强调资源的组织，建成资源集合</a:t>
            </a:r>
            <a:endParaRPr lang="en-US"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因此</a:t>
            </a: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在推广工程专题资源服务中主要采取两种方式</a:t>
            </a:r>
            <a:endParaRPr lang="en-US"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一是元数据集中，对象数据分散</a:t>
            </a: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二是推广工程将各地提交专题资源的对象数据进行组织整合，形成国家层面的特色专题</a:t>
            </a: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库</a:t>
            </a:r>
            <a:endParaRPr lang="zh-CN" altLang="en-US"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25</a:t>
            </a:fld>
            <a:endParaRPr lang="zh-CN" altLang="en-US"/>
          </a:p>
        </p:txBody>
      </p:sp>
    </p:spTree>
    <p:extLst>
      <p:ext uri="{BB962C8B-B14F-4D97-AF65-F5344CB8AC3E}">
        <p14:creationId xmlns:p14="http://schemas.microsoft.com/office/powerpoint/2010/main" xmlns="" val="27953238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1" dirty="0" smtClean="0">
                <a:solidFill>
                  <a:schemeClr val="bg1"/>
                </a:solidFill>
                <a:latin typeface="微软雅黑" panose="020B0503020204020204" pitchFamily="34" charset="-122"/>
                <a:ea typeface="微软雅黑" panose="020B0503020204020204" pitchFamily="34" charset="-122"/>
              </a:rPr>
              <a:t>4</a:t>
            </a:r>
            <a:r>
              <a:rPr lang="zh-CN" altLang="en-US" sz="1200" b="1" dirty="0" smtClean="0">
                <a:solidFill>
                  <a:schemeClr val="bg1"/>
                </a:solidFill>
                <a:latin typeface="微软雅黑" panose="020B0503020204020204" pitchFamily="34" charset="-122"/>
                <a:ea typeface="微软雅黑" panose="020B0503020204020204" pitchFamily="34" charset="-122"/>
              </a:rPr>
              <a:t>、</a:t>
            </a:r>
            <a:endParaRPr lang="zh-CN" altLang="en-US" sz="1200" b="0" kern="1200" dirty="0" smtClean="0">
              <a:solidFill>
                <a:schemeClr val="bg1"/>
              </a:solidFill>
              <a:latin typeface="微软雅黑" panose="020B0503020204020204" pitchFamily="34" charset="-122"/>
              <a:ea typeface="微软雅黑" panose="020B0503020204020204" pitchFamily="34" charset="-122"/>
              <a:cs typeface="+mn-cs"/>
            </a:endParaRPr>
          </a:p>
          <a:p>
            <a:endParaRPr lang="zh-CN" altLang="en-US"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26</a:t>
            </a:fld>
            <a:endParaRPr lang="zh-CN" altLang="en-US"/>
          </a:p>
        </p:txBody>
      </p:sp>
    </p:spTree>
    <p:extLst>
      <p:ext uri="{BB962C8B-B14F-4D97-AF65-F5344CB8AC3E}">
        <p14:creationId xmlns:p14="http://schemas.microsoft.com/office/powerpoint/2010/main" xmlns="" val="36239240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defTabSz="1025230">
              <a:defRPr/>
            </a:pPr>
            <a:r>
              <a:rPr lang="zh-CN" altLang="en-US" dirty="0" smtClean="0"/>
              <a:t>目的：共知、共享。用户：图书馆：工程</a:t>
            </a:r>
            <a:endParaRPr lang="en-US" altLang="zh-CN" dirty="0" smtClean="0"/>
          </a:p>
          <a:p>
            <a:pPr defTabSz="1025230">
              <a:defRPr/>
            </a:pPr>
            <a:r>
              <a:rPr lang="zh-CN" altLang="en-US" dirty="0" smtClean="0"/>
              <a:t>为</a:t>
            </a:r>
            <a:r>
              <a:rPr lang="zh-CN" altLang="en-US" dirty="0" smtClean="0"/>
              <a:t>给用户提供统一检索服务，同时</a:t>
            </a:r>
            <a:r>
              <a:rPr lang="zh-CN" altLang="zh-CN" dirty="0" smtClean="0"/>
              <a:t>对</a:t>
            </a:r>
            <a:r>
              <a:rPr lang="zh-CN" altLang="zh-CN" dirty="0"/>
              <a:t>推广工程建设的阶段性成果进行广泛宣传，提高推广工程的社会认知度</a:t>
            </a:r>
            <a:r>
              <a:rPr lang="zh-CN" altLang="zh-CN" dirty="0" smtClean="0"/>
              <a:t>，</a:t>
            </a:r>
            <a:r>
              <a:rPr lang="zh-CN" altLang="en-US" dirty="0" smtClean="0"/>
              <a:t>从</a:t>
            </a:r>
            <a:r>
              <a:rPr lang="en-US" altLang="zh-CN" dirty="0" smtClean="0"/>
              <a:t>2016</a:t>
            </a:r>
            <a:r>
              <a:rPr lang="zh-CN" altLang="en-US" dirty="0" smtClean="0"/>
              <a:t>年开始建设推广工程资源整合检索平台</a:t>
            </a:r>
            <a:endParaRPr lang="en-US" altLang="zh-CN" dirty="0" smtClean="0"/>
          </a:p>
          <a:p>
            <a:pPr marL="0" marR="0" indent="0" algn="l" defTabSz="1025230" rtl="0" eaLnBrk="1" fontAlgn="auto" latinLnBrk="0" hangingPunct="1">
              <a:lnSpc>
                <a:spcPct val="100000"/>
              </a:lnSpc>
              <a:spcBef>
                <a:spcPts val="0"/>
              </a:spcBef>
              <a:spcAft>
                <a:spcPts val="0"/>
              </a:spcAft>
              <a:buClrTx/>
              <a:buSzTx/>
              <a:buFontTx/>
              <a:buNone/>
              <a:tabLst/>
              <a:defRPr/>
            </a:pPr>
            <a:r>
              <a:rPr lang="zh-CN" altLang="en-US" dirty="0" smtClean="0"/>
              <a:t>该平台采取“元数据集中，对象数据分散的”原则</a:t>
            </a:r>
            <a:r>
              <a:rPr lang="zh-CN" altLang="en-US" dirty="0" smtClean="0"/>
              <a:t>，</a:t>
            </a:r>
            <a:r>
              <a:rPr lang="zh-CN" altLang="zh-CN" dirty="0" smtClean="0"/>
              <a:t>建设</a:t>
            </a:r>
            <a:r>
              <a:rPr lang="zh-CN" altLang="zh-CN" dirty="0" smtClean="0"/>
              <a:t>一个汇聚推广工程各类资源的集中展示页面，对元数据进行集中发布，并构建关联关系，为用户提供元数据检索、分类导航、特色专题</a:t>
            </a:r>
            <a:r>
              <a:rPr lang="zh-CN" altLang="zh-CN" dirty="0" smtClean="0"/>
              <a:t>资源</a:t>
            </a:r>
            <a:r>
              <a:rPr lang="zh-CN" altLang="en-US" dirty="0" smtClean="0"/>
              <a:t>汇集</a:t>
            </a:r>
            <a:r>
              <a:rPr lang="zh-CN" altLang="zh-CN" dirty="0" smtClean="0"/>
              <a:t>等</a:t>
            </a:r>
            <a:r>
              <a:rPr lang="zh-CN" altLang="zh-CN" dirty="0" smtClean="0"/>
              <a:t>功能，实现多源异构数字资源的可视化展示及一站式访问</a:t>
            </a:r>
            <a:r>
              <a:rPr lang="zh-CN" altLang="zh-CN" dirty="0" smtClean="0"/>
              <a:t>。</a:t>
            </a:r>
            <a:endParaRPr lang="zh-CN" altLang="zh-CN" dirty="0" smtClean="0"/>
          </a:p>
          <a:p>
            <a:pPr defTabSz="1025230">
              <a:defRPr/>
            </a:pPr>
            <a:endParaRPr lang="en-US" altLang="zh-CN" dirty="0" smtClean="0"/>
          </a:p>
          <a:p>
            <a:pPr defTabSz="1025230">
              <a:defRPr/>
            </a:pPr>
            <a:endParaRPr lang="en-US" altLang="zh-CN" dirty="0" smtClean="0"/>
          </a:p>
          <a:p>
            <a:pPr defTabSz="1025230">
              <a:defRPr/>
            </a:pPr>
            <a:endParaRPr lang="en-US" altLang="zh-CN" dirty="0"/>
          </a:p>
          <a:p>
            <a:pPr defTabSz="1025230">
              <a:defRPr/>
            </a:pPr>
            <a:endParaRPr lang="en-US" altLang="zh-CN" dirty="0"/>
          </a:p>
          <a:p>
            <a:pPr defTabSz="1025230">
              <a:defRPr/>
            </a:pPr>
            <a:endParaRPr lang="zh-CN" altLang="zh-CN" dirty="0"/>
          </a:p>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4705822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b="1" dirty="0"/>
              <a:t>元数据改造</a:t>
            </a:r>
            <a:r>
              <a:rPr lang="zh-CN" altLang="zh-CN" b="1" dirty="0" smtClean="0"/>
              <a:t>：</a:t>
            </a:r>
            <a:r>
              <a:rPr lang="zh-CN" altLang="zh-CN" dirty="0" smtClean="0"/>
              <a:t>商购</a:t>
            </a:r>
            <a:r>
              <a:rPr lang="zh-CN" altLang="zh-CN" dirty="0"/>
              <a:t>资源目前共有数据库</a:t>
            </a:r>
            <a:r>
              <a:rPr lang="en-US" altLang="zh-CN" dirty="0"/>
              <a:t>12</a:t>
            </a:r>
            <a:r>
              <a:rPr lang="zh-CN" altLang="zh-CN" dirty="0"/>
              <a:t>个，元数据约</a:t>
            </a:r>
            <a:r>
              <a:rPr lang="en-US" altLang="zh-CN" dirty="0"/>
              <a:t>36</a:t>
            </a:r>
            <a:r>
              <a:rPr lang="zh-CN" altLang="zh-CN" dirty="0"/>
              <a:t>万条，其中龙源和维普期刊提供期刊列表的浏览</a:t>
            </a:r>
            <a:r>
              <a:rPr lang="zh-CN" altLang="zh-CN" dirty="0" smtClean="0"/>
              <a:t>；</a:t>
            </a:r>
            <a:r>
              <a:rPr lang="zh-CN" altLang="en-US" dirty="0" smtClean="0"/>
              <a:t>目前</a:t>
            </a:r>
            <a:r>
              <a:rPr lang="zh-CN" altLang="en-US" dirty="0" smtClean="0"/>
              <a:t>已整合了</a:t>
            </a:r>
            <a:r>
              <a:rPr lang="en-US" altLang="zh-CN" dirty="0" smtClean="0"/>
              <a:t>100</a:t>
            </a:r>
            <a:r>
              <a:rPr lang="zh-CN" altLang="en-US" dirty="0" smtClean="0"/>
              <a:t>万余条的</a:t>
            </a:r>
            <a:r>
              <a:rPr lang="zh-CN" altLang="en-US" dirty="0" smtClean="0"/>
              <a:t>元数据</a:t>
            </a:r>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2926338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所有收到的元数据经过一系列的数据改造，最终发布给用户提供服务</a:t>
            </a:r>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372166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12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3</a:t>
            </a:fld>
            <a:endParaRPr lang="zh-CN" altLang="en-US"/>
          </a:p>
        </p:txBody>
      </p:sp>
    </p:spTree>
    <p:extLst>
      <p:ext uri="{BB962C8B-B14F-4D97-AF65-F5344CB8AC3E}">
        <p14:creationId xmlns:p14="http://schemas.microsoft.com/office/powerpoint/2010/main" xmlns="" val="35364306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10000"/>
          </a:bodyPr>
          <a:lstStyle/>
          <a:p>
            <a:pPr defTabSz="1025230">
              <a:defRPr/>
            </a:pPr>
            <a:r>
              <a:rPr lang="zh-CN" altLang="en-US" dirty="0" smtClean="0"/>
              <a:t>元数据改造，首先要对</a:t>
            </a:r>
            <a:r>
              <a:rPr lang="zh-CN" altLang="zh-CN" dirty="0" smtClean="0"/>
              <a:t>需要</a:t>
            </a:r>
            <a:r>
              <a:rPr lang="zh-CN" altLang="zh-CN" dirty="0"/>
              <a:t>整合的资源进行</a:t>
            </a:r>
            <a:r>
              <a:rPr lang="zh-CN" altLang="zh-CN" dirty="0" smtClean="0"/>
              <a:t>梳理</a:t>
            </a:r>
            <a:r>
              <a:rPr lang="zh-CN" altLang="en-US" dirty="0" smtClean="0"/>
              <a:t>，在此</a:t>
            </a:r>
            <a:r>
              <a:rPr lang="zh-CN" altLang="zh-CN" dirty="0" smtClean="0"/>
              <a:t>基础</a:t>
            </a:r>
            <a:r>
              <a:rPr lang="zh-CN" altLang="zh-CN" dirty="0"/>
              <a:t>上</a:t>
            </a:r>
            <a:r>
              <a:rPr lang="zh-CN" altLang="zh-CN" dirty="0" smtClean="0"/>
              <a:t>，制定</a:t>
            </a:r>
            <a:r>
              <a:rPr lang="zh-CN" altLang="zh-CN" dirty="0"/>
              <a:t>元数据</a:t>
            </a:r>
            <a:r>
              <a:rPr lang="zh-CN" altLang="zh-CN" dirty="0" smtClean="0"/>
              <a:t>改造的</a:t>
            </a:r>
            <a:r>
              <a:rPr lang="zh-CN" altLang="en-US" dirty="0" smtClean="0"/>
              <a:t>一些</a:t>
            </a:r>
            <a:r>
              <a:rPr lang="zh-CN" altLang="zh-CN" dirty="0" smtClean="0"/>
              <a:t>规则</a:t>
            </a:r>
            <a:r>
              <a:rPr lang="zh-CN" altLang="zh-CN" dirty="0"/>
              <a:t>，包括元数据的统一格式、元数据查重规则、元数据映射规则、元数据清洗规则</a:t>
            </a:r>
            <a:r>
              <a:rPr lang="zh-CN" altLang="en-US" dirty="0"/>
              <a:t>等</a:t>
            </a:r>
            <a:r>
              <a:rPr lang="zh-CN" altLang="en-US" dirty="0" smtClean="0"/>
              <a:t>。</a:t>
            </a:r>
            <a:endParaRPr lang="en-US" altLang="zh-CN" dirty="0" smtClean="0"/>
          </a:p>
          <a:p>
            <a:pPr defTabSz="1025230">
              <a:defRPr/>
            </a:pPr>
            <a:r>
              <a:rPr lang="zh-CN" altLang="en-US" dirty="0" smtClean="0"/>
              <a:t>在此</a:t>
            </a:r>
            <a:r>
              <a:rPr lang="zh-CN" altLang="en-US" dirty="0"/>
              <a:t>基础上进行 元数据处理，包括四个方面：</a:t>
            </a:r>
            <a:endParaRPr lang="en-US" altLang="zh-CN" dirty="0"/>
          </a:p>
          <a:p>
            <a:r>
              <a:rPr lang="zh-CN" altLang="zh-CN" dirty="0" smtClean="0"/>
              <a:t>查重：</a:t>
            </a:r>
            <a:r>
              <a:rPr lang="zh-CN" altLang="zh-CN" dirty="0"/>
              <a:t>根据预先设定的查重规则，对外来元数据进行查重处理；</a:t>
            </a:r>
          </a:p>
          <a:p>
            <a:pPr marL="0" marR="0" indent="0" algn="l" defTabSz="1031626" rtl="0" eaLnBrk="1" fontAlgn="auto" latinLnBrk="0" hangingPunct="1">
              <a:lnSpc>
                <a:spcPct val="100000"/>
              </a:lnSpc>
              <a:spcBef>
                <a:spcPts val="0"/>
              </a:spcBef>
              <a:spcAft>
                <a:spcPts val="0"/>
              </a:spcAft>
              <a:buClrTx/>
              <a:buSzTx/>
              <a:buFontTx/>
              <a:buNone/>
              <a:tabLst/>
              <a:defRPr/>
            </a:pPr>
            <a:r>
              <a:rPr lang="zh-CN" altLang="zh-CN" dirty="0" smtClean="0"/>
              <a:t>清洗</a:t>
            </a:r>
            <a:r>
              <a:rPr lang="zh-CN" altLang="zh-CN" dirty="0" smtClean="0"/>
              <a:t>：内容</a:t>
            </a:r>
            <a:r>
              <a:rPr lang="zh-CN" altLang="zh-CN" dirty="0"/>
              <a:t>的增加、删除、修改</a:t>
            </a:r>
            <a:r>
              <a:rPr lang="zh-CN" altLang="zh-CN" dirty="0" smtClean="0"/>
              <a:t>；如：增加对象数据的用户访问权限信息</a:t>
            </a:r>
            <a:r>
              <a:rPr lang="zh-CN" altLang="zh-CN" dirty="0" smtClean="0"/>
              <a:t>，再</a:t>
            </a:r>
            <a:r>
              <a:rPr lang="zh-CN" altLang="zh-CN" dirty="0" smtClean="0"/>
              <a:t>如：增加内容形式与媒体类型的信息，等等。</a:t>
            </a:r>
          </a:p>
          <a:p>
            <a:r>
              <a:rPr lang="zh-CN" altLang="zh-CN" dirty="0" smtClean="0"/>
              <a:t>转换：</a:t>
            </a:r>
            <a:r>
              <a:rPr lang="zh-CN" altLang="zh-CN" dirty="0"/>
              <a:t>根据预先设定的元数据映射规则，对外来元数据的格式或字符集等进行转换，该转换应是可逆的</a:t>
            </a:r>
            <a:r>
              <a:rPr lang="zh-CN" altLang="zh-CN" dirty="0" smtClean="0"/>
              <a:t>。</a:t>
            </a:r>
            <a:endParaRPr lang="en-US" altLang="zh-CN" dirty="0" smtClean="0"/>
          </a:p>
          <a:p>
            <a:r>
              <a:rPr lang="zh-CN" altLang="en-US" dirty="0" smtClean="0"/>
              <a:t>整合：数据的归类合并等，如按</a:t>
            </a:r>
            <a:r>
              <a:rPr lang="zh-CN" altLang="zh-CN" dirty="0" smtClean="0"/>
              <a:t>专题整合的需要进行元数据的加工</a:t>
            </a:r>
            <a:endParaRPr lang="en-US" altLang="zh-CN" dirty="0" smtClean="0"/>
          </a:p>
          <a:p>
            <a:endParaRPr lang="en-US" altLang="zh-CN" dirty="0" smtClean="0"/>
          </a:p>
          <a:p>
            <a:r>
              <a:rPr lang="zh-CN" altLang="en-US" dirty="0" smtClean="0"/>
              <a:t>为支持对元数据的改造，系统平台也提供相应的元数据管理功能，包括</a:t>
            </a:r>
            <a:endParaRPr lang="en-US" altLang="zh-CN" dirty="0" smtClean="0"/>
          </a:p>
          <a:p>
            <a:r>
              <a:rPr lang="en-US" altLang="zh-CN" dirty="0" smtClean="0"/>
              <a:t>1</a:t>
            </a:r>
            <a:r>
              <a:rPr lang="zh-CN" altLang="zh-CN" dirty="0"/>
              <a:t>、能够处理推广工程已建资源元数据的所有类型</a:t>
            </a:r>
            <a:r>
              <a:rPr lang="zh-CN" altLang="en-US" dirty="0"/>
              <a:t>，</a:t>
            </a:r>
            <a:r>
              <a:rPr lang="zh-CN" altLang="zh-CN" dirty="0"/>
              <a:t>且支持新增其他元数据类型的扩展。</a:t>
            </a:r>
          </a:p>
          <a:p>
            <a:r>
              <a:rPr lang="en-US" altLang="zh-CN" dirty="0"/>
              <a:t>2</a:t>
            </a:r>
            <a:r>
              <a:rPr lang="zh-CN" altLang="zh-CN" dirty="0"/>
              <a:t>、支持元数据的批量导入、其它系统传递、收割其它系统（</a:t>
            </a:r>
            <a:r>
              <a:rPr lang="en-US" altLang="zh-CN" dirty="0"/>
              <a:t>OAI</a:t>
            </a:r>
            <a:r>
              <a:rPr lang="zh-CN" altLang="zh-CN" dirty="0"/>
              <a:t>）等方式的元数据收集。</a:t>
            </a:r>
          </a:p>
          <a:p>
            <a:r>
              <a:rPr lang="en-US" altLang="zh-CN" dirty="0"/>
              <a:t>3</a:t>
            </a:r>
            <a:r>
              <a:rPr lang="zh-CN" altLang="zh-CN" dirty="0"/>
              <a:t>、支持按照预先设定的元数据格式和字符集进行元数据的导出，包括单条导出、按照选取规则批量导出、</a:t>
            </a:r>
            <a:r>
              <a:rPr lang="en-US" altLang="zh-CN" dirty="0"/>
              <a:t>OAI-PMH</a:t>
            </a:r>
            <a:r>
              <a:rPr lang="zh-CN" altLang="zh-CN" dirty="0"/>
              <a:t>协议的元数据输出</a:t>
            </a:r>
          </a:p>
          <a:p>
            <a:r>
              <a:rPr lang="en-US" altLang="zh-CN" dirty="0"/>
              <a:t>4</a:t>
            </a:r>
            <a:r>
              <a:rPr lang="zh-CN" altLang="zh-CN" dirty="0"/>
              <a:t>、支持对元数据进行批量的更新或删除处理</a:t>
            </a:r>
            <a:r>
              <a:rPr lang="zh-CN" altLang="zh-CN" dirty="0" smtClean="0"/>
              <a:t>，</a:t>
            </a:r>
            <a:endParaRPr lang="zh-CN" altLang="zh-CN" dirty="0"/>
          </a:p>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6862641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5272871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defTabSz="1025230">
              <a:defRPr/>
            </a:pPr>
            <a:r>
              <a:rPr lang="zh-CN" altLang="zh-CN" dirty="0"/>
              <a:t>元数据检索服务</a:t>
            </a:r>
            <a:r>
              <a:rPr lang="zh-CN" altLang="en-US" dirty="0"/>
              <a:t>：</a:t>
            </a:r>
            <a:r>
              <a:rPr lang="zh-CN" altLang="zh-CN" dirty="0"/>
              <a:t>提供基于元数据的通用检索</a:t>
            </a:r>
            <a:r>
              <a:rPr lang="zh-CN" altLang="en-US" dirty="0"/>
              <a:t>和高级检索</a:t>
            </a:r>
            <a:endParaRPr lang="zh-CN" altLang="zh-CN" b="1" dirty="0"/>
          </a:p>
          <a:p>
            <a:r>
              <a:rPr lang="en-US" altLang="zh-CN" dirty="0"/>
              <a:t>1</a:t>
            </a:r>
            <a:r>
              <a:rPr lang="zh-CN" altLang="zh-CN" dirty="0"/>
              <a:t>、提供对所有元数据的一站式检索</a:t>
            </a:r>
            <a:r>
              <a:rPr lang="zh-CN" altLang="zh-CN" dirty="0" smtClean="0"/>
              <a:t>。</a:t>
            </a:r>
            <a:endParaRPr lang="zh-CN" altLang="zh-CN" dirty="0"/>
          </a:p>
          <a:p>
            <a:r>
              <a:rPr lang="en-US" altLang="zh-CN" dirty="0"/>
              <a:t>2</a:t>
            </a:r>
            <a:r>
              <a:rPr lang="zh-CN" altLang="zh-CN" dirty="0"/>
              <a:t>、提供高级检索。支持按照多种筛选条件进行组合检索，支持组合检索字段的添加、删减、任意组</a:t>
            </a:r>
            <a:r>
              <a:rPr lang="zh-CN" altLang="zh-CN" dirty="0" smtClean="0"/>
              <a:t>合。</a:t>
            </a:r>
            <a:endParaRPr lang="en-US" altLang="zh-CN" dirty="0" smtClean="0"/>
          </a:p>
          <a:p>
            <a:r>
              <a:rPr lang="en-US" altLang="zh-CN" dirty="0" smtClean="0"/>
              <a:t>3</a:t>
            </a:r>
            <a:r>
              <a:rPr lang="zh-CN" altLang="zh-CN" dirty="0"/>
              <a:t>、支持模糊检索及精确检索</a:t>
            </a:r>
            <a:r>
              <a:rPr lang="zh-CN" altLang="zh-CN" dirty="0" smtClean="0"/>
              <a:t>。</a:t>
            </a:r>
            <a:endParaRPr lang="zh-CN" altLang="zh-CN" dirty="0"/>
          </a:p>
          <a:p>
            <a:r>
              <a:rPr lang="en-US" altLang="zh-CN" dirty="0"/>
              <a:t>4</a:t>
            </a:r>
            <a:r>
              <a:rPr lang="zh-CN" altLang="zh-CN" dirty="0"/>
              <a:t>、支持繁简通检，支持中英文混合检索。</a:t>
            </a:r>
          </a:p>
          <a:p>
            <a:r>
              <a:rPr lang="en-US" altLang="zh-CN"/>
              <a:t>5</a:t>
            </a:r>
            <a:r>
              <a:rPr lang="zh-CN" altLang="zh-CN" smtClean="0"/>
              <a:t>、提供界面友好的检索结果显示。能</a:t>
            </a:r>
            <a:r>
              <a:rPr lang="zh-CN" altLang="zh-CN" dirty="0"/>
              <a:t>够支持按不同的条件（如相关度、时间等）设置检索结果集的排列顺序，支持按照多个限制条件（如资源类型、来源馆等）进行检索结果的分面聚类，缩小检索范围。列表中的资源</a:t>
            </a:r>
            <a:r>
              <a:rPr lang="zh-CN" altLang="en-US" dirty="0"/>
              <a:t>有相应的缩略图</a:t>
            </a:r>
            <a:r>
              <a:rPr lang="zh-CN" altLang="zh-CN" dirty="0"/>
              <a:t>。</a:t>
            </a:r>
            <a:r>
              <a:rPr lang="zh-CN" altLang="en-US" dirty="0"/>
              <a:t>（</a:t>
            </a:r>
            <a:r>
              <a:rPr lang="zh-CN" altLang="zh-CN" dirty="0"/>
              <a:t>图书的封面图、资源库的发布页面图等</a:t>
            </a:r>
            <a:r>
              <a:rPr lang="zh-CN" altLang="en-US" dirty="0"/>
              <a:t>）</a:t>
            </a:r>
            <a:r>
              <a:rPr lang="zh-CN" altLang="zh-CN" dirty="0"/>
              <a:t>。</a:t>
            </a:r>
          </a:p>
          <a:p>
            <a:r>
              <a:rPr lang="en-US" altLang="zh-CN" dirty="0"/>
              <a:t>6</a:t>
            </a:r>
            <a:r>
              <a:rPr lang="zh-CN" altLang="zh-CN" dirty="0"/>
              <a:t>、提供搜索词智能推荐功能。推荐规则包括但不限于以下几种：基于相关词、相似词、热门搜索词推荐；基于个人访问日志和行为分析推荐；通过分析阅读过同一资源的其他读者还共同关注的内容推荐。</a:t>
            </a:r>
          </a:p>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23453608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提供按日期、资源类型、学科、建设馆、所属数据库等分面</a:t>
            </a:r>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11894467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679097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每个库不一样，有的可以在具体的库内检索，如畅想之星</a:t>
            </a:r>
            <a:endParaRPr lang="en-US" altLang="zh-CN" dirty="0" smtClean="0"/>
          </a:p>
          <a:p>
            <a:endParaRPr lang="en-US" altLang="zh-CN" dirty="0" smtClean="0"/>
          </a:p>
          <a:p>
            <a:r>
              <a:rPr lang="zh-CN" altLang="en-US" dirty="0" smtClean="0"/>
              <a:t>登录一次后，其他的资源就不用再登录了</a:t>
            </a:r>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21324174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dirty="0"/>
              <a:t>知识导航</a:t>
            </a:r>
            <a:endParaRPr lang="zh-CN" altLang="zh-CN" b="1" dirty="0"/>
          </a:p>
          <a:p>
            <a:r>
              <a:rPr lang="zh-CN" altLang="zh-CN" dirty="0"/>
              <a:t>提供知识导航的功能，对资源进行汇集与展示，帮助用户有效发现所需资源，具体内容如下：</a:t>
            </a:r>
          </a:p>
          <a:p>
            <a:r>
              <a:rPr lang="zh-CN" altLang="zh-CN" dirty="0" smtClean="0"/>
              <a:t>按照</a:t>
            </a:r>
            <a:r>
              <a:rPr lang="zh-CN" altLang="zh-CN" dirty="0"/>
              <a:t>不同资源类型、不同分类体系、不同专题等进行资源的分类导航</a:t>
            </a:r>
            <a:r>
              <a:rPr lang="zh-CN" altLang="zh-CN" dirty="0" smtClean="0"/>
              <a:t>。分类方法可自定义和扩展。</a:t>
            </a:r>
            <a:endParaRPr lang="en-US" altLang="zh-CN" dirty="0" smtClean="0"/>
          </a:p>
          <a:p>
            <a:endParaRPr lang="en-US" altLang="zh-CN" dirty="0" smtClean="0"/>
          </a:p>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578894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dirty="0"/>
          </a:p>
          <a:p>
            <a:r>
              <a:rPr lang="zh-CN" altLang="zh-CN" dirty="0" smtClean="0"/>
              <a:t>提供</a:t>
            </a:r>
            <a:r>
              <a:rPr lang="zh-CN" altLang="zh-CN" dirty="0"/>
              <a:t>可视化展示功能</a:t>
            </a:r>
            <a:r>
              <a:rPr lang="zh-CN" altLang="zh-CN" dirty="0" smtClean="0"/>
              <a:t>，建设馆进行</a:t>
            </a:r>
            <a:r>
              <a:rPr lang="zh-CN" altLang="zh-CN" dirty="0"/>
              <a:t>资源的可视化展示与聚类</a:t>
            </a:r>
            <a:r>
              <a:rPr lang="zh-CN" altLang="zh-CN" dirty="0" smtClean="0"/>
              <a:t>。</a:t>
            </a:r>
            <a:endParaRPr lang="en-US" altLang="zh-CN" dirty="0" smtClean="0"/>
          </a:p>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23421702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dirty="0"/>
          </a:p>
          <a:p>
            <a:r>
              <a:rPr lang="en-US" altLang="zh-CN" dirty="0"/>
              <a:t>2</a:t>
            </a:r>
            <a:r>
              <a:rPr lang="zh-CN" altLang="zh-CN" dirty="0"/>
              <a:t>、提供可视化展示功能，支持按时间、地域、建设馆、关键词等多种维度进行资源的可视化展示与聚类。可按照展示与聚类的需要采用可视化图谱、图表、时间轴、地图、标签云等形式</a:t>
            </a:r>
            <a:r>
              <a:rPr lang="zh-CN" altLang="zh-CN" dirty="0" smtClean="0"/>
              <a:t>。</a:t>
            </a:r>
            <a:endParaRPr lang="en-US" altLang="zh-CN" dirty="0" smtClean="0"/>
          </a:p>
          <a:p>
            <a:endParaRPr lang="en-US" altLang="zh-CN" dirty="0" smtClean="0"/>
          </a:p>
          <a:p>
            <a:r>
              <a:rPr lang="zh-CN" altLang="en-US" dirty="0" smtClean="0"/>
              <a:t>另外</a:t>
            </a:r>
            <a:endParaRPr lang="en-US" altLang="zh-CN" dirty="0" smtClean="0"/>
          </a:p>
          <a:p>
            <a:r>
              <a:rPr lang="en-US" altLang="zh-CN" dirty="0" smtClean="0"/>
              <a:t>3</a:t>
            </a:r>
            <a:r>
              <a:rPr lang="zh-CN" altLang="zh-CN" dirty="0" smtClean="0"/>
              <a:t>、能够按照给定的规则建立资源间立体多维关联关系。具体需求如下：</a:t>
            </a:r>
          </a:p>
          <a:p>
            <a:r>
              <a:rPr lang="zh-CN" altLang="zh-CN" dirty="0" smtClean="0"/>
              <a:t>元数据与元数据之间、元数据与对象数据之间</a:t>
            </a:r>
            <a:endParaRPr lang="en-US" altLang="zh-CN" dirty="0" smtClean="0"/>
          </a:p>
          <a:p>
            <a:r>
              <a:rPr lang="zh-CN" altLang="en-US" dirty="0" smtClean="0"/>
              <a:t>其他版本，相似资源</a:t>
            </a:r>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16058021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a:t>专题资源建设</a:t>
            </a:r>
            <a:endParaRPr lang="zh-CN" altLang="zh-CN" b="1" dirty="0"/>
          </a:p>
          <a:p>
            <a:r>
              <a:rPr lang="zh-CN" altLang="en-US" dirty="0"/>
              <a:t>一期</a:t>
            </a:r>
            <a:r>
              <a:rPr lang="zh-CN" altLang="zh-CN" dirty="0"/>
              <a:t>建设</a:t>
            </a:r>
            <a:r>
              <a:rPr lang="en-US" altLang="zh-CN" dirty="0"/>
              <a:t>2</a:t>
            </a:r>
            <a:r>
              <a:rPr lang="zh-CN" altLang="zh-CN" dirty="0"/>
              <a:t>个特色专题资源</a:t>
            </a:r>
            <a:r>
              <a:rPr lang="zh-CN" altLang="en-US" dirty="0"/>
              <a:t>（戏曲专题和摄影专题</a:t>
            </a:r>
            <a:r>
              <a:rPr lang="zh-CN" altLang="en-US" dirty="0" smtClean="0"/>
              <a:t>）</a:t>
            </a:r>
            <a:r>
              <a:rPr lang="zh-CN" altLang="zh-CN" dirty="0" smtClean="0"/>
              <a:t>，</a:t>
            </a:r>
            <a:r>
              <a:rPr lang="zh-CN" altLang="en-US" dirty="0" smtClean="0"/>
              <a:t>专</a:t>
            </a:r>
            <a:r>
              <a:rPr lang="zh-CN" altLang="en-US" dirty="0"/>
              <a:t>题</a:t>
            </a:r>
            <a:r>
              <a:rPr lang="zh-CN" altLang="zh-CN" dirty="0"/>
              <a:t>实现基于内容的整</a:t>
            </a:r>
            <a:r>
              <a:rPr lang="zh-CN" altLang="zh-CN" dirty="0" smtClean="0"/>
              <a:t>合</a:t>
            </a:r>
            <a:endParaRPr lang="en-US" altLang="zh-CN" dirty="0" smtClean="0"/>
          </a:p>
          <a:p>
            <a:endParaRPr lang="en-US" altLang="zh-CN" dirty="0" smtClean="0"/>
          </a:p>
          <a:p>
            <a:r>
              <a:rPr lang="zh-CN" altLang="en-US" dirty="0" smtClean="0"/>
              <a:t>摄影：人物、事件、地点；艺术（服装、音乐、舞蹈</a:t>
            </a:r>
            <a:r>
              <a:rPr lang="en-US" altLang="zh-CN" dirty="0" smtClean="0"/>
              <a:t>…</a:t>
            </a:r>
            <a:r>
              <a:rPr lang="zh-CN" altLang="en-US" dirty="0" smtClean="0"/>
              <a:t>）、自然（动物、植物、昆虫）、民俗</a:t>
            </a:r>
            <a:endParaRPr lang="en-US" altLang="zh-CN" dirty="0" smtClean="0"/>
          </a:p>
          <a:p>
            <a:r>
              <a:rPr lang="zh-CN" altLang="en-US" dirty="0" smtClean="0"/>
              <a:t>戏曲：资源类型、剧目，戏曲影视，研究文献</a:t>
            </a:r>
            <a:endParaRPr lang="en-US" altLang="zh-CN" dirty="0" smtClean="0"/>
          </a:p>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4072224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mn-lt"/>
                <a:ea typeface="+mn-ea"/>
                <a:cs typeface="+mn-cs"/>
              </a:rPr>
              <a:t>2011</a:t>
            </a:r>
            <a:r>
              <a:rPr lang="zh-CN" altLang="en-US" sz="1200" kern="1200" dirty="0" smtClean="0">
                <a:solidFill>
                  <a:schemeClr val="tx1"/>
                </a:solidFill>
                <a:latin typeface="+mn-lt"/>
                <a:ea typeface="+mn-ea"/>
                <a:cs typeface="+mn-cs"/>
              </a:rPr>
              <a:t>年</a:t>
            </a:r>
            <a:r>
              <a:rPr lang="en-US" altLang="zh-CN" sz="1200" kern="1200" dirty="0" smtClean="0">
                <a:solidFill>
                  <a:schemeClr val="tx1"/>
                </a:solidFill>
                <a:latin typeface="+mn-lt"/>
                <a:ea typeface="+mn-ea"/>
                <a:cs typeface="+mn-cs"/>
              </a:rPr>
              <a:t>5</a:t>
            </a:r>
            <a:r>
              <a:rPr lang="zh-CN" altLang="en-US" sz="1200" kern="1200" dirty="0" smtClean="0">
                <a:solidFill>
                  <a:schemeClr val="tx1"/>
                </a:solidFill>
                <a:latin typeface="+mn-lt"/>
                <a:ea typeface="+mn-ea"/>
                <a:cs typeface="+mn-cs"/>
              </a:rPr>
              <a:t>月</a:t>
            </a:r>
            <a:endParaRPr lang="en-US" altLang="zh-CN"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结构</a:t>
            </a:r>
            <a:endParaRPr lang="en-US" altLang="zh-CN"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工作内容</a:t>
            </a:r>
            <a:endParaRPr lang="en-US" altLang="zh-CN"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作用</a:t>
            </a:r>
            <a:endParaRPr lang="en-US" altLang="zh-CN" sz="1200" kern="1200" dirty="0" smtClean="0">
              <a:solidFill>
                <a:schemeClr val="tx1"/>
              </a:solidFill>
              <a:latin typeface="+mn-lt"/>
              <a:ea typeface="+mn-ea"/>
              <a:cs typeface="+mn-cs"/>
            </a:endParaRPr>
          </a:p>
          <a:p>
            <a:endParaRPr lang="en-US" altLang="zh-CN"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通知同时附了推广工程建设方案</a:t>
            </a: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solidFill>
                <a:srgbClr val="0070C0"/>
              </a:solidFill>
              <a:latin typeface="方正小标宋简体" pitchFamily="2" charset="-122"/>
              <a:ea typeface="方正小标宋简体" pitchFamily="2" charset="-122"/>
            </a:endParaRPr>
          </a:p>
          <a:p>
            <a:endParaRPr lang="en-US"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4</a:t>
            </a:fld>
            <a:endParaRPr lang="zh-CN" altLang="en-US"/>
          </a:p>
        </p:txBody>
      </p:sp>
    </p:spTree>
    <p:extLst>
      <p:ext uri="{BB962C8B-B14F-4D97-AF65-F5344CB8AC3E}">
        <p14:creationId xmlns:p14="http://schemas.microsoft.com/office/powerpoint/2010/main" xmlns="" val="9656400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40</a:t>
            </a:fld>
            <a:endParaRPr lang="zh-CN" altLang="en-US"/>
          </a:p>
        </p:txBody>
      </p:sp>
    </p:spTree>
    <p:extLst>
      <p:ext uri="{BB962C8B-B14F-4D97-AF65-F5344CB8AC3E}">
        <p14:creationId xmlns:p14="http://schemas.microsoft.com/office/powerpoint/2010/main" xmlns="" val="12430223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10000"/>
          </a:bodyPr>
          <a:lstStyle/>
          <a:p>
            <a:r>
              <a:rPr lang="zh-CN" altLang="zh-CN" dirty="0"/>
              <a:t>国家图书馆于</a:t>
            </a:r>
            <a:r>
              <a:rPr lang="en-US" altLang="zh-CN" dirty="0"/>
              <a:t>2016</a:t>
            </a:r>
            <a:r>
              <a:rPr lang="zh-CN" altLang="zh-CN" dirty="0"/>
              <a:t>年</a:t>
            </a:r>
            <a:r>
              <a:rPr lang="en-US" altLang="zh-CN" dirty="0"/>
              <a:t>11</a:t>
            </a:r>
            <a:r>
              <a:rPr lang="zh-CN" altLang="zh-CN" dirty="0"/>
              <a:t>月至</a:t>
            </a:r>
            <a:r>
              <a:rPr lang="en-US" altLang="zh-CN" dirty="0"/>
              <a:t>2017</a:t>
            </a:r>
            <a:r>
              <a:rPr lang="zh-CN" altLang="zh-CN" dirty="0"/>
              <a:t>年</a:t>
            </a:r>
            <a:r>
              <a:rPr lang="en-US" altLang="zh-CN" dirty="0"/>
              <a:t>4</a:t>
            </a:r>
            <a:r>
              <a:rPr lang="zh-CN" altLang="zh-CN" dirty="0"/>
              <a:t>月通过问卷调查、网站访问和工作人员访谈等方式对全国市级以上图书馆数字资源整合与揭示情况开展了大范围调研。调研内容主要包括本馆编目系统情况、资源发布系统情况、资源整合系统情况、整合内容情况和未来资源整合规划等。本次调研共回收有效问卷</a:t>
            </a:r>
            <a:r>
              <a:rPr lang="en-US" altLang="zh-CN" dirty="0"/>
              <a:t>129</a:t>
            </a:r>
            <a:r>
              <a:rPr lang="zh-CN" altLang="zh-CN" dirty="0"/>
              <a:t>份，具体分析结果如下：目前，我国省市级公共图书馆资源整合与服务主要包括三种情况：一是没有本馆网站，占比</a:t>
            </a:r>
            <a:r>
              <a:rPr lang="en-US" altLang="zh-CN" dirty="0"/>
              <a:t>14%</a:t>
            </a:r>
            <a:r>
              <a:rPr lang="zh-CN" altLang="zh-CN" dirty="0"/>
              <a:t>；二是各数据库独立使用，没有统一检索服务，占比</a:t>
            </a:r>
            <a:r>
              <a:rPr lang="en-US" altLang="zh-CN" dirty="0"/>
              <a:t>54%</a:t>
            </a:r>
            <a:r>
              <a:rPr lang="zh-CN" altLang="zh-CN" dirty="0"/>
              <a:t>；三是能够提供部分资源的统一检索服务，占比</a:t>
            </a:r>
            <a:r>
              <a:rPr lang="en-US" altLang="zh-CN" dirty="0"/>
              <a:t>32%</a:t>
            </a:r>
            <a:r>
              <a:rPr lang="zh-CN" altLang="zh-CN" dirty="0"/>
              <a:t>。</a:t>
            </a:r>
          </a:p>
          <a:p>
            <a:r>
              <a:rPr lang="zh-CN" altLang="zh-CN" b="1" dirty="0"/>
              <a:t>（一）图书馆无网站</a:t>
            </a:r>
            <a:endParaRPr lang="zh-CN" altLang="zh-CN" dirty="0"/>
          </a:p>
          <a:p>
            <a:r>
              <a:rPr lang="zh-CN" altLang="zh-CN" dirty="0"/>
              <a:t>这种情况主要是指在互联网上检索不到有独立域名的图书馆主网站。此次调研共有</a:t>
            </a:r>
            <a:r>
              <a:rPr lang="en-US" altLang="zh-CN" dirty="0"/>
              <a:t>18</a:t>
            </a:r>
            <a:r>
              <a:rPr lang="zh-CN" altLang="zh-CN" dirty="0"/>
              <a:t>家图书馆无网</a:t>
            </a:r>
            <a:r>
              <a:rPr lang="zh-CN" altLang="zh-CN" dirty="0" smtClean="0"/>
              <a:t>站。分</a:t>
            </a:r>
            <a:r>
              <a:rPr lang="zh-CN" altLang="zh-CN" dirty="0"/>
              <a:t>为三种情况：一是图书馆尚未建设官方主页，这种情况主要集中在西部地区；二是图书馆网站在设计建设中，如吉林市图书馆；三是图书馆借助相关资源共享平台提供服务，如大理白族自治州图书馆通过中国专业图书馆网（</a:t>
            </a:r>
            <a:r>
              <a:rPr lang="en-US" altLang="zh-CN" dirty="0"/>
              <a:t>CSLN</a:t>
            </a:r>
            <a:r>
              <a:rPr lang="zh-CN" altLang="zh-CN" dirty="0"/>
              <a:t>）提供电子资源检索及读者服务。</a:t>
            </a:r>
          </a:p>
          <a:p>
            <a:r>
              <a:rPr lang="zh-CN" altLang="zh-CN" b="1" dirty="0"/>
              <a:t>（二</a:t>
            </a:r>
            <a:r>
              <a:rPr lang="zh-CN" altLang="zh-CN" b="1" dirty="0" smtClean="0"/>
              <a:t>）</a:t>
            </a:r>
            <a:r>
              <a:rPr lang="zh-CN" altLang="en-US" b="1" dirty="0" smtClean="0"/>
              <a:t>数</a:t>
            </a:r>
            <a:r>
              <a:rPr lang="zh-CN" altLang="zh-CN" b="1" dirty="0" smtClean="0"/>
              <a:t>据</a:t>
            </a:r>
            <a:r>
              <a:rPr lang="zh-CN" altLang="zh-CN" b="1" dirty="0"/>
              <a:t>库独立使用，没有统一检索</a:t>
            </a:r>
            <a:endParaRPr lang="zh-CN" altLang="zh-CN" dirty="0"/>
          </a:p>
          <a:p>
            <a:r>
              <a:rPr lang="zh-CN" altLang="zh-CN" dirty="0" smtClean="0"/>
              <a:t>此</a:t>
            </a:r>
            <a:r>
              <a:rPr lang="zh-CN" altLang="zh-CN" dirty="0"/>
              <a:t>次调研共有</a:t>
            </a:r>
            <a:r>
              <a:rPr lang="en-US" altLang="zh-CN" dirty="0"/>
              <a:t>70</a:t>
            </a:r>
            <a:r>
              <a:rPr lang="zh-CN" altLang="zh-CN" dirty="0"/>
              <a:t>家图书馆属于此种情</a:t>
            </a:r>
            <a:r>
              <a:rPr lang="zh-CN" altLang="zh-CN" dirty="0" smtClean="0"/>
              <a:t>况。分</a:t>
            </a:r>
            <a:r>
              <a:rPr lang="zh-CN" altLang="zh-CN" dirty="0"/>
              <a:t>为三种情况：一是由于本馆数字图书馆建设能力限制尚开展统一检索系统建设；二是统一检索系统处于建设中，尚未提供服务，如安徽省图书馆、西双版纳州图书馆；三是借助第三方平台提供数字资源检索服务，如太原市图书馆利用晋图数字资源服务平台提供数字资源服务、重庆市沙坪坝区图书馆利用重庆图书馆数字资源服务平台提供数字资源服务</a:t>
            </a:r>
            <a:endParaRPr lang="en-US" altLang="zh-CN" dirty="0"/>
          </a:p>
          <a:p>
            <a:r>
              <a:rPr lang="zh-CN" altLang="en-US" b="1" dirty="0"/>
              <a:t>（三）</a:t>
            </a:r>
            <a:r>
              <a:rPr lang="zh-CN" altLang="zh-CN" b="1" dirty="0"/>
              <a:t>能够提供部分资源的统一检索服务</a:t>
            </a:r>
            <a:endParaRPr lang="zh-CN" altLang="zh-CN" dirty="0"/>
          </a:p>
          <a:p>
            <a:r>
              <a:rPr lang="zh-CN" altLang="zh-CN" dirty="0" smtClean="0"/>
              <a:t>此</a:t>
            </a:r>
            <a:r>
              <a:rPr lang="zh-CN" altLang="zh-CN" dirty="0"/>
              <a:t>次调研共有</a:t>
            </a:r>
            <a:r>
              <a:rPr lang="en-US" altLang="zh-CN" dirty="0"/>
              <a:t>41</a:t>
            </a:r>
            <a:r>
              <a:rPr lang="zh-CN" altLang="zh-CN" dirty="0"/>
              <a:t>家图书馆，占有效样本量的</a:t>
            </a:r>
            <a:r>
              <a:rPr lang="en-US" altLang="zh-CN" dirty="0"/>
              <a:t>32%</a:t>
            </a:r>
            <a:r>
              <a:rPr lang="zh-CN" altLang="zh-CN" dirty="0"/>
              <a:t>。各馆统一检索涵盖的范围各异。大部分图书馆的统一检索主要针对外购数据库，少部分图书馆能基本涵盖本馆主要的数字资源。</a:t>
            </a:r>
          </a:p>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4521758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a:t>通过调研发现，我国公共图书馆资源统一检索服务能力偏低，近</a:t>
            </a:r>
            <a:r>
              <a:rPr lang="en-US" altLang="zh-CN" dirty="0"/>
              <a:t>70%</a:t>
            </a:r>
            <a:r>
              <a:rPr lang="zh-CN" altLang="zh-CN" dirty="0"/>
              <a:t>的图书馆并未开展数字资源统一整合检索服务。将推广工程整合服务平台推广部署，建立地方图书馆的资源统一检索发布平台，可以充分发挥数字图书馆的资源服务优势，全面提升我国公共图书馆数字资源服务效能。推广工程整合服务平台推广部署工作一方面是对尚未建设数字资源检索发布平台的地方图书馆，根据服务需求和本地实际，开展推广工程资源整合服务平台复用；另一方面是对已有数字资源检索发布平台的地方图书馆原平台进行改造，实现与推广工程资源整合服务平台</a:t>
            </a:r>
            <a:r>
              <a:rPr lang="en-US" altLang="zh-CN" dirty="0"/>
              <a:t>API</a:t>
            </a:r>
            <a:r>
              <a:rPr lang="zh-CN" altLang="zh-CN" dirty="0"/>
              <a:t>对接。</a:t>
            </a:r>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36783948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b="1" dirty="0"/>
              <a:t>定制站点</a:t>
            </a:r>
            <a:endParaRPr lang="zh-CN" altLang="zh-CN" dirty="0"/>
          </a:p>
          <a:p>
            <a:r>
              <a:rPr lang="zh-CN" altLang="zh-CN" dirty="0"/>
              <a:t>在推广工程资源整合服务平台的基础上，将前端展示做成单独应用，部署到各地方馆，即可开展推广工程数字资源一站式检索发布服务。地方馆若有需要可以在应用程序上进行个性化的修改。在地方馆仅部署前端展示界面，所有的数据管理、存储与集中服务都在国图，</a:t>
            </a:r>
            <a:r>
              <a:rPr lang="zh-CN" altLang="zh-CN" b="1" dirty="0"/>
              <a:t>适用于所有图书馆</a:t>
            </a:r>
            <a:r>
              <a:rPr lang="zh-CN" altLang="zh-CN" dirty="0"/>
              <a:t>，可以作为推广前期全面部署。</a:t>
            </a:r>
          </a:p>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20824809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44</a:t>
            </a:fld>
            <a:endParaRPr lang="zh-CN" altLang="en-US"/>
          </a:p>
        </p:txBody>
      </p:sp>
    </p:spTree>
    <p:extLst>
      <p:ext uri="{BB962C8B-B14F-4D97-AF65-F5344CB8AC3E}">
        <p14:creationId xmlns:p14="http://schemas.microsoft.com/office/powerpoint/2010/main" xmlns="" val="1728560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1031626" rtl="0" eaLnBrk="1" fontAlgn="auto" latinLnBrk="0" hangingPunct="1">
              <a:lnSpc>
                <a:spcPct val="100000"/>
              </a:lnSpc>
              <a:spcBef>
                <a:spcPts val="0"/>
              </a:spcBef>
              <a:spcAft>
                <a:spcPts val="0"/>
              </a:spcAft>
              <a:buClrTx/>
              <a:buSzTx/>
              <a:buFontTx/>
              <a:buNone/>
              <a:tabLst/>
              <a:defRPr/>
            </a:pPr>
            <a:r>
              <a:rPr lang="zh-CN" altLang="zh-CN" sz="1400" kern="1200" dirty="0" smtClean="0">
                <a:solidFill>
                  <a:schemeClr val="tx1"/>
                </a:solidFill>
                <a:effectLst/>
                <a:latin typeface="+mn-lt"/>
                <a:ea typeface="+mn-ea"/>
                <a:cs typeface="+mn-cs"/>
              </a:rPr>
              <a:t>对于没有图书馆网站的图书馆，可在定制站点的基础上提供门户网站的部分功能，如通知公告、留言板、站内搜索等，实现图书馆网站的基本功能。选择该模式的图书馆需具备条件：服务器、可连通互联网、可申请域名。</a:t>
            </a:r>
          </a:p>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31070884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b="1" dirty="0"/>
              <a:t>地方馆平台改造</a:t>
            </a:r>
            <a:endParaRPr lang="zh-CN" altLang="zh-CN" dirty="0"/>
          </a:p>
          <a:p>
            <a:r>
              <a:rPr lang="zh-CN" altLang="zh-CN" b="1" dirty="0"/>
              <a:t>针对已有数字资源统一检索平台的地方馆</a:t>
            </a:r>
            <a:r>
              <a:rPr lang="zh-CN" altLang="zh-CN" dirty="0"/>
              <a:t>，推广工程对其原有平台系统进行改造，完成与推广工程资源整合服务平台</a:t>
            </a:r>
            <a:r>
              <a:rPr lang="en-US" altLang="zh-CN" dirty="0"/>
              <a:t>API</a:t>
            </a:r>
            <a:r>
              <a:rPr lang="zh-CN" altLang="zh-CN" dirty="0"/>
              <a:t>对接，实现跨库检索。通过平台改造与</a:t>
            </a:r>
            <a:r>
              <a:rPr lang="en-US" altLang="zh-CN" dirty="0"/>
              <a:t>API</a:t>
            </a:r>
            <a:r>
              <a:rPr lang="zh-CN" altLang="zh-CN" dirty="0"/>
              <a:t>对接，地方图书馆用户可通过原有平台系统实现本馆资源与推广工程资源的统一检索与利用，真正体验到图书馆数字资源一站式知识发现服务的便利。需要对地方馆现有系统进行改</a:t>
            </a:r>
            <a:r>
              <a:rPr lang="zh-CN" altLang="zh-CN" dirty="0" smtClean="0"/>
              <a:t>造。</a:t>
            </a:r>
            <a:r>
              <a:rPr lang="zh-CN" altLang="en-US" dirty="0"/>
              <a:t>目前吉林图书馆已经部署该模式</a:t>
            </a:r>
            <a:endParaRPr lang="zh-CN" altLang="zh-CN" dirty="0"/>
          </a:p>
          <a:p>
            <a:endParaRPr lang="en-US" altLang="zh-CN" dirty="0" smtClean="0"/>
          </a:p>
          <a:p>
            <a:r>
              <a:rPr lang="en-US" altLang="zh-CN" dirty="0" smtClean="0"/>
              <a:t>http://www.jlplib.com.cn/</a:t>
            </a:r>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8613154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21220666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da-DK" dirty="0" smtClean="0"/>
              <a:t>江西省馆</a:t>
            </a:r>
            <a:r>
              <a:rPr lang="da-DK" altLang="zh-CN" dirty="0" smtClean="0"/>
              <a:t>.http://dlib.jxdcn.gov.cn/   </a:t>
            </a:r>
            <a:r>
              <a:rPr lang="zh-CN" altLang="da-DK" dirty="0" smtClean="0"/>
              <a:t>测试账号，用户名：</a:t>
            </a:r>
            <a:r>
              <a:rPr lang="da-DK" altLang="zh-CN" dirty="0" smtClean="0"/>
              <a:t>jxst</a:t>
            </a:r>
            <a:r>
              <a:rPr lang="zh-CN" altLang="da-DK" dirty="0" smtClean="0"/>
              <a:t>，密码： </a:t>
            </a:r>
            <a:r>
              <a:rPr lang="da-DK" altLang="zh-CN" dirty="0" smtClean="0"/>
              <a:t>mhi8k3af</a:t>
            </a:r>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3341595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1151066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tx1"/>
                </a:solidFill>
                <a:latin typeface="+mn-lt"/>
                <a:ea typeface="+mn-ea"/>
                <a:cs typeface="+mn-cs"/>
              </a:rPr>
              <a:t>建设方案明确提出</a:t>
            </a:r>
            <a:r>
              <a:rPr lang="zh-CN" altLang="en-US" sz="1200" b="1" spc="150" dirty="0" smtClean="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rPr>
              <a:t>“十二五”期间推广工程建设目标</a:t>
            </a:r>
            <a:endParaRPr lang="en-US" altLang="zh-CN" sz="1200" b="1" spc="150" dirty="0" smtClean="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endParaRPr>
          </a:p>
          <a:p>
            <a:endParaRPr lang="en-US" altLang="zh-CN"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具体建设内容包括五大方面：</a:t>
            </a:r>
            <a:endParaRPr lang="zh-CN" altLang="en-US" dirty="0" smtClean="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5</a:t>
            </a:fld>
            <a:endParaRPr lang="zh-CN" altLang="en-US"/>
          </a:p>
        </p:txBody>
      </p:sp>
    </p:spTree>
    <p:extLst>
      <p:ext uri="{BB962C8B-B14F-4D97-AF65-F5344CB8AC3E}">
        <p14:creationId xmlns:p14="http://schemas.microsoft.com/office/powerpoint/2010/main" xmlns="" val="34282699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lvl="0"/>
            <a:r>
              <a:rPr lang="zh-CN" altLang="en-US" b="1" dirty="0" smtClean="0"/>
              <a:t>系统模块化构建</a:t>
            </a:r>
            <a:endParaRPr lang="en-US" altLang="zh-CN" b="1" dirty="0" smtClean="0"/>
          </a:p>
          <a:p>
            <a:pPr lvl="0"/>
            <a:r>
              <a:rPr lang="zh-CN" altLang="en-US" b="1" dirty="0" smtClean="0"/>
              <a:t>前端展示剥离为独立的应用，定制站点</a:t>
            </a:r>
            <a:endParaRPr lang="en-US" altLang="zh-CN" b="1" dirty="0" smtClean="0"/>
          </a:p>
          <a:p>
            <a:pPr lvl="0"/>
            <a:endParaRPr lang="en-US" altLang="zh-CN" b="1" dirty="0" smtClean="0"/>
          </a:p>
          <a:p>
            <a:pPr lvl="0"/>
            <a:r>
              <a:rPr lang="zh-CN" altLang="zh-CN" b="1" dirty="0" smtClean="0"/>
              <a:t>部署数据管理、数据服务系统</a:t>
            </a:r>
            <a:endParaRPr lang="zh-CN" altLang="zh-CN" dirty="0" smtClean="0"/>
          </a:p>
          <a:p>
            <a:r>
              <a:rPr lang="zh-CN" altLang="zh-CN" dirty="0" smtClean="0"/>
              <a:t>在定制站点的基础上，给有需求的图书馆部署数据管理、数据服务系统，可以将地方馆的数据也进行整合。地方馆可以在本馆系统中处理本馆的数据，数据最终上传到推广工程的服务器中。</a:t>
            </a:r>
          </a:p>
          <a:p>
            <a:pPr lvl="0"/>
            <a:endParaRPr lang="en-US" altLang="zh-CN" b="1" dirty="0" smtClean="0"/>
          </a:p>
          <a:p>
            <a:pPr lvl="0"/>
            <a:r>
              <a:rPr lang="zh-CN" altLang="zh-CN" b="1" dirty="0" smtClean="0"/>
              <a:t>部署</a:t>
            </a:r>
            <a:r>
              <a:rPr lang="zh-CN" altLang="zh-CN" b="1" dirty="0"/>
              <a:t>数据存储系统</a:t>
            </a:r>
            <a:endParaRPr lang="zh-CN" altLang="zh-CN" dirty="0"/>
          </a:p>
          <a:p>
            <a:r>
              <a:rPr lang="zh-CN" altLang="zh-CN" dirty="0"/>
              <a:t>在部署数据管理系统的基础上，给有本地镜像需求的图书馆进行部署，地方图书馆数据可以在本地进行加工并保存，同时可以同步到推广工程的服务器。</a:t>
            </a:r>
          </a:p>
          <a:p>
            <a:r>
              <a:rPr lang="zh-CN" altLang="zh-CN" dirty="0"/>
              <a:t>地方馆部署前端展示、单馆数据管理系统和单馆数据存储系统，数据的集中管理在国图。适用于已部署数据管理系统并有一定技术力量，且有存储需求的图书馆。</a:t>
            </a:r>
          </a:p>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9177030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xmlns="" val="40625392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52</a:t>
            </a:fld>
            <a:endParaRPr lang="zh-CN" altLang="en-US"/>
          </a:p>
        </p:txBody>
      </p:sp>
    </p:spTree>
    <p:extLst>
      <p:ext uri="{BB962C8B-B14F-4D97-AF65-F5344CB8AC3E}">
        <p14:creationId xmlns:p14="http://schemas.microsoft.com/office/powerpoint/2010/main" xmlns="" val="3593045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0070C0"/>
                </a:solidFill>
                <a:latin typeface="方正小标宋简体" pitchFamily="2" charset="-122"/>
                <a:ea typeface="方正小标宋简体" pitchFamily="2" charset="-122"/>
              </a:rPr>
              <a:t>为</a:t>
            </a:r>
            <a:r>
              <a:rPr lang="zh-CN" altLang="en-US" dirty="0" smtClean="0">
                <a:solidFill>
                  <a:srgbClr val="0070C0"/>
                </a:solidFill>
                <a:latin typeface="方正小标宋简体" pitchFamily="2" charset="-122"/>
                <a:ea typeface="方正小标宋简体" pitchFamily="2" charset="-122"/>
              </a:rPr>
              <a:t>更好的开展此项工程，</a:t>
            </a:r>
            <a:r>
              <a:rPr lang="en-US" altLang="zh-CN" dirty="0" smtClean="0">
                <a:solidFill>
                  <a:srgbClr val="0070C0"/>
                </a:solidFill>
                <a:latin typeface="方正小标宋简体" pitchFamily="2" charset="-122"/>
                <a:ea typeface="方正小标宋简体" pitchFamily="2" charset="-122"/>
              </a:rPr>
              <a:t>2011</a:t>
            </a:r>
            <a:r>
              <a:rPr lang="zh-CN" altLang="en-US" dirty="0" smtClean="0">
                <a:solidFill>
                  <a:srgbClr val="0070C0"/>
                </a:solidFill>
                <a:latin typeface="方正小标宋简体" pitchFamily="2" charset="-122"/>
                <a:ea typeface="方正小标宋简体" pitchFamily="2" charset="-122"/>
              </a:rPr>
              <a:t>年</a:t>
            </a:r>
            <a:r>
              <a:rPr lang="zh-CN" altLang="en-US" dirty="0" smtClean="0"/>
              <a:t>，文化部办公厅出台了文化部办公厅关于印发“数字图书馆推广工程省级、市级数字图书馆硬件配置标准的通知”规定了省级、市级图书馆硬件配置</a:t>
            </a:r>
            <a:r>
              <a:rPr lang="zh-CN" altLang="en-US" dirty="0" smtClean="0"/>
              <a:t>标准</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要求各省市图书馆按照不低于标准要求的指标、数量、类型进行硬件购买</a:t>
            </a: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6</a:t>
            </a:fld>
            <a:endParaRPr lang="zh-CN" altLang="en-US"/>
          </a:p>
        </p:txBody>
      </p:sp>
    </p:spTree>
    <p:extLst>
      <p:ext uri="{BB962C8B-B14F-4D97-AF65-F5344CB8AC3E}">
        <p14:creationId xmlns:p14="http://schemas.microsoft.com/office/powerpoint/2010/main" xmlns="" val="3946966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indent="182563" fontAlgn="base">
              <a:lnSpc>
                <a:spcPts val="2700"/>
              </a:lnSpc>
              <a:spcBef>
                <a:spcPct val="0"/>
              </a:spcBef>
              <a:spcAft>
                <a:spcPct val="0"/>
              </a:spcAft>
              <a:buBlip>
                <a:blip r:embed="rId3"/>
              </a:buBlip>
            </a:pPr>
            <a:r>
              <a:rPr lang="zh-CN" altLang="en-US" sz="1200" dirty="0" smtClean="0">
                <a:latin typeface="微软雅黑" pitchFamily="34" charset="-122"/>
                <a:ea typeface="微软雅黑" pitchFamily="34" charset="-122"/>
              </a:rPr>
              <a:t>虚拟网络是连接推广工程各图书馆的虚拟通道，国家图书馆负责和省馆的联通，省馆负责本省内图书馆的联通</a:t>
            </a:r>
            <a:r>
              <a:rPr lang="zh-CN" altLang="en-US" sz="1200" dirty="0" smtClean="0">
                <a:latin typeface="微软雅黑" pitchFamily="34" charset="-122"/>
                <a:ea typeface="微软雅黑" pitchFamily="34" charset="-122"/>
              </a:rPr>
              <a:t>，两级</a:t>
            </a:r>
            <a:endParaRPr lang="en-US" altLang="zh-CN" sz="1200" dirty="0" smtClean="0">
              <a:latin typeface="微软雅黑" pitchFamily="34" charset="-122"/>
              <a:ea typeface="微软雅黑" pitchFamily="34" charset="-122"/>
            </a:endParaRPr>
          </a:p>
          <a:p>
            <a:pPr indent="182563" fontAlgn="base">
              <a:lnSpc>
                <a:spcPts val="2700"/>
              </a:lnSpc>
              <a:spcBef>
                <a:spcPct val="0"/>
              </a:spcBef>
              <a:spcAft>
                <a:spcPct val="0"/>
              </a:spcAft>
              <a:buBlip>
                <a:blip r:embed="rId3"/>
              </a:buBlip>
            </a:pPr>
            <a:r>
              <a:rPr lang="zh-CN" altLang="en-US" sz="1200" dirty="0" smtClean="0">
                <a:latin typeface="微软雅黑" pitchFamily="34" charset="-122"/>
                <a:ea typeface="微软雅黑" pitchFamily="34" charset="-122"/>
              </a:rPr>
              <a:t>这个是推广工程刚启动时提出的，随着技术的发展，除了虚拟网外，也采用了专网链接，目前多数省馆完成专网链接，同时通过启动县级图书馆互联互通项目，实现部分县级图书馆的专网链接。</a:t>
            </a:r>
            <a:endParaRPr lang="en-US" altLang="zh-CN" sz="1200" dirty="0" smtClean="0">
              <a:latin typeface="微软雅黑" pitchFamily="34" charset="-122"/>
              <a:ea typeface="微软雅黑" pitchFamily="34" charset="-122"/>
            </a:endParaRPr>
          </a:p>
          <a:p>
            <a:pPr indent="182563" fontAlgn="base">
              <a:lnSpc>
                <a:spcPts val="2700"/>
              </a:lnSpc>
              <a:spcBef>
                <a:spcPct val="0"/>
              </a:spcBef>
              <a:spcAft>
                <a:spcPct val="0"/>
              </a:spcAft>
              <a:buBlip>
                <a:blip r:embed="rId3"/>
              </a:buBlip>
            </a:pPr>
            <a:endParaRPr lang="en-US" altLang="zh-CN" sz="1200" dirty="0" smtClean="0">
              <a:latin typeface="微软雅黑" pitchFamily="34" charset="-122"/>
              <a:ea typeface="微软雅黑" pitchFamily="34" charset="-122"/>
            </a:endParaRPr>
          </a:p>
          <a:p>
            <a:endParaRPr lang="zh-CN" altLang="en-US" dirty="0"/>
          </a:p>
        </p:txBody>
      </p:sp>
      <p:sp>
        <p:nvSpPr>
          <p:cNvPr id="4" name="灯片编号占位符 3"/>
          <p:cNvSpPr>
            <a:spLocks noGrp="1"/>
          </p:cNvSpPr>
          <p:nvPr>
            <p:ph type="sldNum" sz="quarter" idx="10"/>
          </p:nvPr>
        </p:nvSpPr>
        <p:spPr/>
        <p:txBody>
          <a:bodyPr/>
          <a:lstStyle/>
          <a:p>
            <a:fld id="{3766A365-0EEB-48B3-9913-EBA4986DA2B3}" type="slidenum">
              <a:rPr lang="zh-CN" altLang="en-US" smtClean="0"/>
              <a:pPr/>
              <a:t>7</a:t>
            </a:fld>
            <a:endParaRPr lang="zh-CN" altLang="en-US"/>
          </a:p>
        </p:txBody>
      </p:sp>
    </p:spTree>
    <p:extLst>
      <p:ext uri="{BB962C8B-B14F-4D97-AF65-F5344CB8AC3E}">
        <p14:creationId xmlns:p14="http://schemas.microsoft.com/office/powerpoint/2010/main" xmlns="" val="620087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内容为王</a:t>
            </a:r>
            <a:endParaRPr lang="zh-CN" altLang="en-US" dirty="0"/>
          </a:p>
        </p:txBody>
      </p:sp>
      <p:sp>
        <p:nvSpPr>
          <p:cNvPr id="4" name="灯片编号占位符 3"/>
          <p:cNvSpPr>
            <a:spLocks noGrp="1"/>
          </p:cNvSpPr>
          <p:nvPr>
            <p:ph type="sldNum" sz="quarter" idx="10"/>
          </p:nvPr>
        </p:nvSpPr>
        <p:spPr/>
        <p:txBody>
          <a:bodyPr/>
          <a:lstStyle/>
          <a:p>
            <a:fld id="{3766A365-0EEB-48B3-9913-EBA4986DA2B3}" type="slidenum">
              <a:rPr lang="zh-CN" altLang="en-US" smtClean="0"/>
              <a:pPr/>
              <a:t>8</a:t>
            </a:fld>
            <a:endParaRPr lang="zh-CN" altLang="en-US"/>
          </a:p>
        </p:txBody>
      </p:sp>
    </p:spTree>
    <p:extLst>
      <p:ext uri="{BB962C8B-B14F-4D97-AF65-F5344CB8AC3E}">
        <p14:creationId xmlns:p14="http://schemas.microsoft.com/office/powerpoint/2010/main" xmlns="" val="2189217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2000</a:t>
            </a:r>
            <a:r>
              <a:rPr lang="zh-CN" altLang="en-US" dirty="0" smtClean="0"/>
              <a:t>年以来，由国家图书馆牵头进行了国家数字图书馆的建设，研发了一系列的软件系统，这些系统软件根据推广工程的需求，将部署到各省市级图书馆进行系统的复用</a:t>
            </a:r>
            <a:r>
              <a:rPr lang="zh-CN" altLang="en-US" dirty="0" smtClean="0"/>
              <a:t>。</a:t>
            </a:r>
            <a:endParaRPr lang="en-US" altLang="zh-CN" dirty="0" smtClean="0"/>
          </a:p>
          <a:p>
            <a:r>
              <a:rPr lang="zh-CN" altLang="en-US" dirty="0" smtClean="0"/>
              <a:t>优点：减少重复建设，统一管理，标准化建设</a:t>
            </a:r>
            <a:endParaRPr lang="en-US" altLang="zh-CN" dirty="0" smtClean="0"/>
          </a:p>
          <a:p>
            <a:r>
              <a:rPr lang="zh-CN" altLang="en-US" dirty="0" smtClean="0"/>
              <a:t>用于建设、用于管理、用于服务</a:t>
            </a:r>
            <a:endParaRPr lang="zh-CN" altLang="en-US" dirty="0"/>
          </a:p>
        </p:txBody>
      </p:sp>
      <p:sp>
        <p:nvSpPr>
          <p:cNvPr id="4" name="灯片编号占位符 3"/>
          <p:cNvSpPr>
            <a:spLocks noGrp="1"/>
          </p:cNvSpPr>
          <p:nvPr>
            <p:ph type="sldNum" sz="quarter" idx="10"/>
          </p:nvPr>
        </p:nvSpPr>
        <p:spPr/>
        <p:txBody>
          <a:bodyPr/>
          <a:lstStyle/>
          <a:p>
            <a:fld id="{7173C59F-D513-4A67-82CA-72047C8C4B7A}" type="slidenum">
              <a:rPr lang="zh-CN" altLang="en-US" smtClean="0"/>
              <a:pPr/>
              <a:t>9</a:t>
            </a:fld>
            <a:endParaRPr lang="zh-CN" altLang="en-US"/>
          </a:p>
        </p:txBody>
      </p:sp>
    </p:spTree>
    <p:extLst>
      <p:ext uri="{BB962C8B-B14F-4D97-AF65-F5344CB8AC3E}">
        <p14:creationId xmlns:p14="http://schemas.microsoft.com/office/powerpoint/2010/main" xmlns="" val="2480815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A4626A9-5D33-4051-934B-B0A5DE775D72}" type="datetimeFigureOut">
              <a:rPr lang="zh-CN" altLang="en-US" smtClean="0"/>
              <a:pPr/>
              <a:t>2017-9-14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BBA121-C0AA-4A95-9AF7-72D8530FD4E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A4626A9-5D33-4051-934B-B0A5DE775D72}" type="datetimeFigureOut">
              <a:rPr lang="zh-CN" altLang="en-US" smtClean="0"/>
              <a:pPr/>
              <a:t>2017-9-14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BBA121-C0AA-4A95-9AF7-72D8530FD4E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A4626A9-5D33-4051-934B-B0A5DE775D72}" type="datetimeFigureOut">
              <a:rPr lang="zh-CN" altLang="en-US" smtClean="0"/>
              <a:pPr/>
              <a:t>2017-9-14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BBA121-C0AA-4A95-9AF7-72D8530FD4EE}"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35360" y="764705"/>
            <a:ext cx="9601067" cy="5361460"/>
          </a:xfrm>
          <a:prstGeom prst="rect">
            <a:avLst/>
          </a:prstGeom>
        </p:spPr>
        <p:txBody>
          <a:bodyPr/>
          <a:lstStyle>
            <a:lvl1pPr>
              <a:buFontTx/>
              <a:buBlip>
                <a:blip r:embed="rId2"/>
              </a:buBlip>
              <a:defRPr sz="3300">
                <a:solidFill>
                  <a:srgbClr val="002060"/>
                </a:solidFill>
              </a:defRPr>
            </a:lvl1pPr>
            <a:lvl2pPr>
              <a:buFont typeface="Wingdings" panose="05000000000000000000" pitchFamily="2" charset="2"/>
              <a:buChar char="Ø"/>
              <a:defRPr sz="3100">
                <a:solidFill>
                  <a:srgbClr val="0070C0"/>
                </a:solidFill>
              </a:defRPr>
            </a:lvl2pPr>
            <a:lvl3pPr>
              <a:buClr>
                <a:srgbClr val="00B0F0"/>
              </a:buClr>
              <a:buFont typeface="Wingdings" panose="05000000000000000000" pitchFamily="2" charset="2"/>
              <a:buChar char="u"/>
              <a:defRPr sz="2600">
                <a:solidFill>
                  <a:srgbClr val="00B0F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endParaRPr lang="zh-CN" altLang="en-US" dirty="0"/>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87BB4155-42A9-4C20-BD46-C6C1E7BB756D}" type="datetimeFigureOut">
              <a:rPr lang="zh-CN" altLang="en-US" smtClean="0"/>
              <a:pPr/>
              <a:t>2017-9-14</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E5F0FA74-C242-47C2-819D-9AD76688A411}"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35360" y="764705"/>
            <a:ext cx="9601067" cy="5361460"/>
          </a:xfrm>
          <a:prstGeom prst="rect">
            <a:avLst/>
          </a:prstGeom>
        </p:spPr>
        <p:txBody>
          <a:bodyPr/>
          <a:lstStyle>
            <a:lvl1pPr>
              <a:buFontTx/>
              <a:buBlip>
                <a:blip r:embed="rId2"/>
              </a:buBlip>
              <a:defRPr sz="3300">
                <a:solidFill>
                  <a:srgbClr val="002060"/>
                </a:solidFill>
              </a:defRPr>
            </a:lvl1pPr>
            <a:lvl2pPr>
              <a:buFont typeface="Wingdings" panose="05000000000000000000" pitchFamily="2" charset="2"/>
              <a:buChar char="Ø"/>
              <a:defRPr sz="3100">
                <a:solidFill>
                  <a:srgbClr val="0070C0"/>
                </a:solidFill>
              </a:defRPr>
            </a:lvl2pPr>
            <a:lvl3pPr>
              <a:buClr>
                <a:srgbClr val="00B0F0"/>
              </a:buClr>
              <a:buFont typeface="Wingdings" panose="05000000000000000000" pitchFamily="2" charset="2"/>
              <a:buChar char="u"/>
              <a:defRPr sz="2600">
                <a:solidFill>
                  <a:srgbClr val="00B0F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endParaRPr lang="zh-CN" altLang="en-US" dirty="0"/>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87BB4155-42A9-4C20-BD46-C6C1E7BB756D}" type="datetimeFigureOut">
              <a:rPr lang="zh-CN" altLang="en-US" smtClean="0"/>
              <a:pPr/>
              <a:t>2017-9-14</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E5F0FA74-C242-47C2-819D-9AD76688A411}"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35360" y="764705"/>
            <a:ext cx="9601067" cy="5361460"/>
          </a:xfrm>
          <a:prstGeom prst="rect">
            <a:avLst/>
          </a:prstGeom>
        </p:spPr>
        <p:txBody>
          <a:bodyPr/>
          <a:lstStyle>
            <a:lvl1pPr>
              <a:buFontTx/>
              <a:buBlip>
                <a:blip r:embed="rId2"/>
              </a:buBlip>
              <a:defRPr sz="3300">
                <a:solidFill>
                  <a:srgbClr val="002060"/>
                </a:solidFill>
              </a:defRPr>
            </a:lvl1pPr>
            <a:lvl2pPr>
              <a:buFont typeface="Wingdings" panose="05000000000000000000" pitchFamily="2" charset="2"/>
              <a:buChar char="Ø"/>
              <a:defRPr sz="3100">
                <a:solidFill>
                  <a:srgbClr val="0070C0"/>
                </a:solidFill>
              </a:defRPr>
            </a:lvl2pPr>
            <a:lvl3pPr>
              <a:buClr>
                <a:srgbClr val="00B0F0"/>
              </a:buClr>
              <a:buFont typeface="Wingdings" panose="05000000000000000000" pitchFamily="2" charset="2"/>
              <a:buChar char="u"/>
              <a:defRPr sz="2600">
                <a:solidFill>
                  <a:srgbClr val="00B0F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endParaRPr lang="zh-CN" altLang="en-US" dirty="0"/>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87BB4155-42A9-4C20-BD46-C6C1E7BB756D}" type="datetimeFigureOut">
              <a:rPr lang="zh-CN" altLang="en-US" smtClean="0"/>
              <a:pPr/>
              <a:t>2017-9-14</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E5F0FA74-C242-47C2-819D-9AD76688A411}"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35360" y="764705"/>
            <a:ext cx="9601067" cy="5361460"/>
          </a:xfrm>
          <a:prstGeom prst="rect">
            <a:avLst/>
          </a:prstGeom>
        </p:spPr>
        <p:txBody>
          <a:bodyPr/>
          <a:lstStyle>
            <a:lvl1pPr>
              <a:buFontTx/>
              <a:buBlip>
                <a:blip r:embed="rId2"/>
              </a:buBlip>
              <a:defRPr sz="3300">
                <a:solidFill>
                  <a:srgbClr val="002060"/>
                </a:solidFill>
              </a:defRPr>
            </a:lvl1pPr>
            <a:lvl2pPr>
              <a:buFont typeface="Wingdings" panose="05000000000000000000" pitchFamily="2" charset="2"/>
              <a:buChar char="Ø"/>
              <a:defRPr sz="3100">
                <a:solidFill>
                  <a:srgbClr val="0070C0"/>
                </a:solidFill>
              </a:defRPr>
            </a:lvl2pPr>
            <a:lvl3pPr>
              <a:buClr>
                <a:srgbClr val="00B0F0"/>
              </a:buClr>
              <a:buFont typeface="Wingdings" panose="05000000000000000000" pitchFamily="2" charset="2"/>
              <a:buChar char="u"/>
              <a:defRPr sz="2600">
                <a:solidFill>
                  <a:srgbClr val="00B0F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endParaRPr lang="zh-CN" altLang="en-US" dirty="0"/>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87BB4155-42A9-4C20-BD46-C6C1E7BB756D}" type="datetimeFigureOut">
              <a:rPr lang="zh-CN" altLang="en-US" smtClean="0"/>
              <a:pPr/>
              <a:t>2017-9-14</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E5F0FA74-C242-47C2-819D-9AD76688A411}"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35360" y="764705"/>
            <a:ext cx="9601067" cy="5361460"/>
          </a:xfrm>
          <a:prstGeom prst="rect">
            <a:avLst/>
          </a:prstGeom>
        </p:spPr>
        <p:txBody>
          <a:bodyPr/>
          <a:lstStyle>
            <a:lvl1pPr>
              <a:buFontTx/>
              <a:buBlip>
                <a:blip r:embed="rId2"/>
              </a:buBlip>
              <a:defRPr sz="3300">
                <a:solidFill>
                  <a:srgbClr val="002060"/>
                </a:solidFill>
              </a:defRPr>
            </a:lvl1pPr>
            <a:lvl2pPr>
              <a:buFont typeface="Wingdings" panose="05000000000000000000" pitchFamily="2" charset="2"/>
              <a:buChar char="Ø"/>
              <a:defRPr sz="3100">
                <a:solidFill>
                  <a:srgbClr val="0070C0"/>
                </a:solidFill>
              </a:defRPr>
            </a:lvl2pPr>
            <a:lvl3pPr>
              <a:buClr>
                <a:srgbClr val="00B0F0"/>
              </a:buClr>
              <a:buFont typeface="Wingdings" panose="05000000000000000000" pitchFamily="2" charset="2"/>
              <a:buChar char="u"/>
              <a:defRPr sz="2600">
                <a:solidFill>
                  <a:srgbClr val="00B0F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endParaRPr lang="zh-CN" altLang="en-US" dirty="0"/>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87BB4155-42A9-4C20-BD46-C6C1E7BB756D}" type="datetimeFigureOut">
              <a:rPr lang="zh-CN" altLang="en-US" smtClean="0"/>
              <a:pPr/>
              <a:t>2017-9-14</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E5F0FA74-C242-47C2-819D-9AD76688A411}"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35360" y="764705"/>
            <a:ext cx="9601067" cy="5361460"/>
          </a:xfrm>
          <a:prstGeom prst="rect">
            <a:avLst/>
          </a:prstGeom>
        </p:spPr>
        <p:txBody>
          <a:bodyPr/>
          <a:lstStyle>
            <a:lvl1pPr>
              <a:buFontTx/>
              <a:buBlip>
                <a:blip r:embed="rId2"/>
              </a:buBlip>
              <a:defRPr sz="3300">
                <a:solidFill>
                  <a:srgbClr val="002060"/>
                </a:solidFill>
              </a:defRPr>
            </a:lvl1pPr>
            <a:lvl2pPr>
              <a:buFont typeface="Wingdings" panose="05000000000000000000" pitchFamily="2" charset="2"/>
              <a:buChar char="Ø"/>
              <a:defRPr sz="3100">
                <a:solidFill>
                  <a:srgbClr val="0070C0"/>
                </a:solidFill>
              </a:defRPr>
            </a:lvl2pPr>
            <a:lvl3pPr>
              <a:buClr>
                <a:srgbClr val="00B0F0"/>
              </a:buClr>
              <a:buFont typeface="Wingdings" panose="05000000000000000000" pitchFamily="2" charset="2"/>
              <a:buChar char="u"/>
              <a:defRPr sz="2600">
                <a:solidFill>
                  <a:srgbClr val="00B0F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endParaRPr lang="zh-CN" altLang="en-US" dirty="0"/>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87BB4155-42A9-4C20-BD46-C6C1E7BB756D}" type="datetimeFigureOut">
              <a:rPr lang="zh-CN" altLang="en-US" smtClean="0"/>
              <a:pPr/>
              <a:t>2017-9-14</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E5F0FA74-C242-47C2-819D-9AD76688A411}"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35360" y="764705"/>
            <a:ext cx="9601067" cy="5361460"/>
          </a:xfrm>
          <a:prstGeom prst="rect">
            <a:avLst/>
          </a:prstGeom>
        </p:spPr>
        <p:txBody>
          <a:bodyPr/>
          <a:lstStyle>
            <a:lvl1pPr>
              <a:buFontTx/>
              <a:buBlip>
                <a:blip r:embed="rId2"/>
              </a:buBlip>
              <a:defRPr sz="3300">
                <a:solidFill>
                  <a:srgbClr val="002060"/>
                </a:solidFill>
              </a:defRPr>
            </a:lvl1pPr>
            <a:lvl2pPr>
              <a:buFont typeface="Wingdings" panose="05000000000000000000" pitchFamily="2" charset="2"/>
              <a:buChar char="Ø"/>
              <a:defRPr sz="3100">
                <a:solidFill>
                  <a:srgbClr val="0070C0"/>
                </a:solidFill>
              </a:defRPr>
            </a:lvl2pPr>
            <a:lvl3pPr>
              <a:buClr>
                <a:srgbClr val="00B0F0"/>
              </a:buClr>
              <a:buFont typeface="Wingdings" panose="05000000000000000000" pitchFamily="2" charset="2"/>
              <a:buChar char="u"/>
              <a:defRPr sz="2600">
                <a:solidFill>
                  <a:srgbClr val="00B0F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endParaRPr lang="zh-CN" altLang="en-US" dirty="0"/>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87BB4155-42A9-4C20-BD46-C6C1E7BB756D}" type="datetimeFigureOut">
              <a:rPr lang="zh-CN" altLang="en-US" smtClean="0"/>
              <a:pPr/>
              <a:t>2017-9-14</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E5F0FA74-C242-47C2-819D-9AD76688A411}"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0292471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A4626A9-5D33-4051-934B-B0A5DE775D72}" type="datetimeFigureOut">
              <a:rPr lang="zh-CN" altLang="en-US" smtClean="0"/>
              <a:pPr/>
              <a:t>2017-9-14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BBA121-C0AA-4A95-9AF7-72D8530FD4EE}"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3" name="标题 1"/>
          <p:cNvSpPr>
            <a:spLocks noGrp="1"/>
          </p:cNvSpPr>
          <p:nvPr>
            <p:ph type="title"/>
          </p:nvPr>
        </p:nvSpPr>
        <p:spPr>
          <a:xfrm>
            <a:off x="1142966" y="142852"/>
            <a:ext cx="9429773" cy="785794"/>
          </a:xfrm>
          <a:prstGeom prst="rect">
            <a:avLst/>
          </a:prstGeom>
        </p:spPr>
        <p:txBody>
          <a:bodyPr/>
          <a:lstStyle>
            <a:lvl1pPr algn="l">
              <a:defRPr lang="zh-CN" altLang="en-US" sz="2800" b="1" kern="1200" dirty="0" smtClean="0">
                <a:solidFill>
                  <a:schemeClr val="tx2"/>
                </a:solidFill>
                <a:effectLst/>
                <a:latin typeface="华文中宋" pitchFamily="2" charset="-122"/>
                <a:ea typeface="华文中宋" pitchFamily="2" charset="-122"/>
                <a:cs typeface="+mj-cs"/>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xmlns="" val="43123494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3" name="标题 1"/>
          <p:cNvSpPr>
            <a:spLocks noGrp="1"/>
          </p:cNvSpPr>
          <p:nvPr>
            <p:ph type="title"/>
          </p:nvPr>
        </p:nvSpPr>
        <p:spPr>
          <a:xfrm>
            <a:off x="1142966" y="142852"/>
            <a:ext cx="9429773" cy="785794"/>
          </a:xfrm>
          <a:prstGeom prst="rect">
            <a:avLst/>
          </a:prstGeom>
        </p:spPr>
        <p:txBody>
          <a:bodyPr/>
          <a:lstStyle>
            <a:lvl1pPr algn="l">
              <a:defRPr lang="zh-CN" altLang="en-US" sz="2800" b="1" kern="1200" dirty="0" smtClean="0">
                <a:solidFill>
                  <a:schemeClr val="tx2"/>
                </a:solidFill>
                <a:effectLst/>
                <a:latin typeface="华文中宋" pitchFamily="2" charset="-122"/>
                <a:ea typeface="华文中宋" pitchFamily="2" charset="-122"/>
                <a:cs typeface="+mj-cs"/>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xmlns="" val="346851320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3" name="标题 1"/>
          <p:cNvSpPr>
            <a:spLocks noGrp="1"/>
          </p:cNvSpPr>
          <p:nvPr>
            <p:ph type="title"/>
          </p:nvPr>
        </p:nvSpPr>
        <p:spPr>
          <a:xfrm>
            <a:off x="1142966" y="142852"/>
            <a:ext cx="9429773" cy="785794"/>
          </a:xfrm>
          <a:prstGeom prst="rect">
            <a:avLst/>
          </a:prstGeom>
        </p:spPr>
        <p:txBody>
          <a:bodyPr/>
          <a:lstStyle>
            <a:lvl1pPr algn="l">
              <a:defRPr lang="zh-CN" altLang="en-US" sz="2800" b="1" kern="1200" dirty="0" smtClean="0">
                <a:solidFill>
                  <a:schemeClr val="tx2"/>
                </a:solidFill>
                <a:effectLst/>
                <a:latin typeface="华文中宋" pitchFamily="2" charset="-122"/>
                <a:ea typeface="华文中宋" pitchFamily="2" charset="-122"/>
                <a:cs typeface="+mj-cs"/>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xmlns="" val="247994341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4_自定义版式">
    <p:spTree>
      <p:nvGrpSpPr>
        <p:cNvPr id="1" name=""/>
        <p:cNvGrpSpPr/>
        <p:nvPr/>
      </p:nvGrpSpPr>
      <p:grpSpPr>
        <a:xfrm>
          <a:off x="0" y="0"/>
          <a:ext cx="0" cy="0"/>
          <a:chOff x="0" y="0"/>
          <a:chExt cx="0" cy="0"/>
        </a:xfrm>
      </p:grpSpPr>
      <p:sp>
        <p:nvSpPr>
          <p:cNvPr id="3" name="标题 1"/>
          <p:cNvSpPr>
            <a:spLocks noGrp="1"/>
          </p:cNvSpPr>
          <p:nvPr>
            <p:ph type="title"/>
          </p:nvPr>
        </p:nvSpPr>
        <p:spPr>
          <a:xfrm>
            <a:off x="1142966" y="142852"/>
            <a:ext cx="9429773" cy="785794"/>
          </a:xfrm>
          <a:prstGeom prst="rect">
            <a:avLst/>
          </a:prstGeom>
        </p:spPr>
        <p:txBody>
          <a:bodyPr/>
          <a:lstStyle>
            <a:lvl1pPr algn="l">
              <a:defRPr lang="zh-CN" altLang="en-US" sz="2800" b="1" kern="1200" dirty="0" smtClean="0">
                <a:solidFill>
                  <a:schemeClr val="tx2"/>
                </a:solidFill>
                <a:effectLst/>
                <a:latin typeface="华文中宋" pitchFamily="2" charset="-122"/>
                <a:ea typeface="华文中宋" pitchFamily="2" charset="-122"/>
                <a:cs typeface="+mj-cs"/>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xmlns="" val="7258618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FullPic">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412395526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4342809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3" name="标题 1"/>
          <p:cNvSpPr>
            <a:spLocks noGrp="1"/>
          </p:cNvSpPr>
          <p:nvPr>
            <p:ph type="title"/>
          </p:nvPr>
        </p:nvSpPr>
        <p:spPr>
          <a:xfrm>
            <a:off x="1142966" y="142852"/>
            <a:ext cx="9429773" cy="785794"/>
          </a:xfrm>
          <a:prstGeom prst="rect">
            <a:avLst/>
          </a:prstGeom>
        </p:spPr>
        <p:txBody>
          <a:bodyPr/>
          <a:lstStyle>
            <a:lvl1pPr algn="l">
              <a:defRPr lang="zh-CN" altLang="en-US" sz="2800" b="1" kern="1200" dirty="0" smtClean="0">
                <a:solidFill>
                  <a:schemeClr val="tx2"/>
                </a:solidFill>
                <a:effectLst/>
                <a:latin typeface="华文中宋" pitchFamily="2" charset="-122"/>
                <a:ea typeface="华文中宋" pitchFamily="2" charset="-122"/>
                <a:cs typeface="+mj-cs"/>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xmlns="" val="2800654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A4626A9-5D33-4051-934B-B0A5DE775D72}" type="datetimeFigureOut">
              <a:rPr lang="zh-CN" altLang="en-US" smtClean="0"/>
              <a:pPr/>
              <a:t>2017-9-14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BBA121-C0AA-4A95-9AF7-72D8530FD4E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A4626A9-5D33-4051-934B-B0A5DE775D72}" type="datetimeFigureOut">
              <a:rPr lang="zh-CN" altLang="en-US" smtClean="0"/>
              <a:pPr/>
              <a:t>2017-9-14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BBA121-C0AA-4A95-9AF7-72D8530FD4E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A4626A9-5D33-4051-934B-B0A5DE775D72}" type="datetimeFigureOut">
              <a:rPr lang="zh-CN" altLang="en-US" smtClean="0"/>
              <a:pPr/>
              <a:t>2017-9-14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4BBA121-C0AA-4A95-9AF7-72D8530FD4E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A4626A9-5D33-4051-934B-B0A5DE775D72}" type="datetimeFigureOut">
              <a:rPr lang="zh-CN" altLang="en-US" smtClean="0"/>
              <a:pPr/>
              <a:t>2017-9-14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BBA121-C0AA-4A95-9AF7-72D8530FD4E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4626A9-5D33-4051-934B-B0A5DE775D72}" type="datetimeFigureOut">
              <a:rPr lang="zh-CN" altLang="en-US" smtClean="0"/>
              <a:pPr/>
              <a:t>2017-9-14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4BBA121-C0AA-4A95-9AF7-72D8530FD4EE}"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A4626A9-5D33-4051-934B-B0A5DE775D72}" type="datetimeFigureOut">
              <a:rPr lang="zh-CN" altLang="en-US" smtClean="0"/>
              <a:pPr/>
              <a:t>2017-9-14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BBA121-C0AA-4A95-9AF7-72D8530FD4E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A4626A9-5D33-4051-934B-B0A5DE775D72}" type="datetimeFigureOut">
              <a:rPr lang="zh-CN" altLang="en-US" smtClean="0"/>
              <a:pPr/>
              <a:t>2017-9-14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BBA121-C0AA-4A95-9AF7-72D8530FD4E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4626A9-5D33-4051-934B-B0A5DE775D72}" type="datetimeFigureOut">
              <a:rPr lang="zh-CN" altLang="en-US" smtClean="0"/>
              <a:pPr/>
              <a:t>2017-9-14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BBA121-C0AA-4A95-9AF7-72D8530FD4E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70" r:id="rId21"/>
    <p:sldLayoutId id="2147483671" r:id="rId22"/>
    <p:sldLayoutId id="2147483680" r:id="rId23"/>
    <p:sldLayoutId id="2147483681" r:id="rId24"/>
    <p:sldLayoutId id="2147483682" r:id="rId25"/>
    <p:sldLayoutId id="2147483683" r:id="rId2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hyperlink" Target="http://www.ndlib.cn/tggczy/" TargetMode="External"/><Relationship Id="rId2" Type="http://schemas.openxmlformats.org/officeDocument/2006/relationships/notesSlide" Target="../notesSlides/notesSlide17.xml"/><Relationship Id="rId1" Type="http://schemas.openxmlformats.org/officeDocument/2006/relationships/slideLayout" Target="../slideLayouts/slideLayout24.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hyperlink" Target="http://www.ndlib.cn/tggczy/" TargetMode="External"/><Relationship Id="rId7"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hyperlink" Target="http://www.ndlib.cn/tggczy/" TargetMode="External"/><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8.jpeg"/><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hyperlink" Target="http://www.ndlib.cn/tggczy/"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hyperlink" Target="http://www.ndlib.cn/tggczy/"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www.ndlib.cn/tggczy/"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24.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43.png"/><Relationship Id="rId4" Type="http://schemas.openxmlformats.org/officeDocument/2006/relationships/diagramLayout" Target="../diagrams/layout1.xml"/><Relationship Id="rId9" Type="http://schemas.openxmlformats.org/officeDocument/2006/relationships/image" Target="../media/image42.png"/></Relationships>
</file>

<file path=ppt/slides/_rels/slide23.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48.png"/><Relationship Id="rId3" Type="http://schemas.openxmlformats.org/officeDocument/2006/relationships/hyperlink" Target="http://www.ndlib.cn/tggczy/" TargetMode="External"/><Relationship Id="rId7" Type="http://schemas.openxmlformats.org/officeDocument/2006/relationships/image" Target="../media/image47.png"/><Relationship Id="rId12"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24.xml"/><Relationship Id="rId6" Type="http://schemas.openxmlformats.org/officeDocument/2006/relationships/image" Target="../media/image46.png"/><Relationship Id="rId11" Type="http://schemas.openxmlformats.org/officeDocument/2006/relationships/diagramColors" Target="../diagrams/colors2.xml"/><Relationship Id="rId5" Type="http://schemas.openxmlformats.org/officeDocument/2006/relationships/image" Target="../media/image45.png"/><Relationship Id="rId10" Type="http://schemas.openxmlformats.org/officeDocument/2006/relationships/diagramQuickStyle" Target="../diagrams/quickStyle2.xml"/><Relationship Id="rId4" Type="http://schemas.openxmlformats.org/officeDocument/2006/relationships/image" Target="../media/image44.png"/><Relationship Id="rId9"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ndlib.cn/tggczy/" TargetMode="External"/><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4.xml"/><Relationship Id="rId5" Type="http://schemas.openxmlformats.org/officeDocument/2006/relationships/hyperlink" Target="http://www.ndlib.cn/tggczy/" TargetMode="Externa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24.xml"/><Relationship Id="rId4" Type="http://schemas.openxmlformats.org/officeDocument/2006/relationships/hyperlink" Target="http://www.ndlib.cn/tggczy/" TargetMode="External"/></Relationships>
</file>

<file path=ppt/slides/_rels/slide2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hyperlink" Target="http://www.ndlib.cn/tggczy/" TargetMode="External"/><Relationship Id="rId7"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24.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57.jpeg"/><Relationship Id="rId4" Type="http://schemas.openxmlformats.org/officeDocument/2006/relationships/image" Target="../media/image51.png"/><Relationship Id="rId9" Type="http://schemas.openxmlformats.org/officeDocument/2006/relationships/image" Target="../media/image56.png"/></Relationships>
</file>

<file path=ppt/slides/_rels/slide29.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18" Type="http://schemas.microsoft.com/office/2007/relationships/diagramDrawing" Target="../diagrams/drawing5.xml"/><Relationship Id="rId3" Type="http://schemas.openxmlformats.org/officeDocument/2006/relationships/hyperlink" Target="http://www.ndlib.cn/tggczy/" TargetMode="External"/><Relationship Id="rId21" Type="http://schemas.openxmlformats.org/officeDocument/2006/relationships/diagramQuickStyle" Target="../diagrams/quickStyle6.xml"/><Relationship Id="rId7" Type="http://schemas.openxmlformats.org/officeDocument/2006/relationships/diagramColors" Target="../diagrams/colors3.xml"/><Relationship Id="rId12" Type="http://schemas.openxmlformats.org/officeDocument/2006/relationships/diagramColors" Target="../diagrams/colors4.xml"/><Relationship Id="rId17" Type="http://schemas.openxmlformats.org/officeDocument/2006/relationships/diagramColors" Target="../diagrams/colors5.xml"/><Relationship Id="rId2" Type="http://schemas.openxmlformats.org/officeDocument/2006/relationships/notesSlide" Target="../notesSlides/notesSlide29.xml"/><Relationship Id="rId16" Type="http://schemas.openxmlformats.org/officeDocument/2006/relationships/diagramQuickStyle" Target="../diagrams/quickStyle5.xml"/><Relationship Id="rId20" Type="http://schemas.openxmlformats.org/officeDocument/2006/relationships/diagramLayout" Target="../diagrams/layout6.xml"/><Relationship Id="rId1" Type="http://schemas.openxmlformats.org/officeDocument/2006/relationships/slideLayout" Target="../slideLayouts/slideLayout24.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5" Type="http://schemas.openxmlformats.org/officeDocument/2006/relationships/diagramLayout" Target="../diagrams/layout5.xml"/><Relationship Id="rId23" Type="http://schemas.microsoft.com/office/2007/relationships/diagramDrawing" Target="../diagrams/drawing6.xml"/><Relationship Id="rId10" Type="http://schemas.openxmlformats.org/officeDocument/2006/relationships/diagramLayout" Target="../diagrams/layout4.xml"/><Relationship Id="rId19" Type="http://schemas.openxmlformats.org/officeDocument/2006/relationships/diagramData" Target="../diagrams/data6.xml"/><Relationship Id="rId4" Type="http://schemas.openxmlformats.org/officeDocument/2006/relationships/diagramData" Target="../diagrams/data3.xml"/><Relationship Id="rId9" Type="http://schemas.openxmlformats.org/officeDocument/2006/relationships/diagramData" Target="../diagrams/data4.xml"/><Relationship Id="rId14" Type="http://schemas.openxmlformats.org/officeDocument/2006/relationships/diagramData" Target="../diagrams/data5.xml"/><Relationship Id="rId22" Type="http://schemas.openxmlformats.org/officeDocument/2006/relationships/diagramColors" Target="../diagrams/colors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hyperlink" Target="http://www.ndlib.cn/tggczy/" TargetMode="External"/><Relationship Id="rId7" Type="http://schemas.openxmlformats.org/officeDocument/2006/relationships/diagramColors" Target="../diagrams/colors7.xml"/><Relationship Id="rId2" Type="http://schemas.openxmlformats.org/officeDocument/2006/relationships/notesSlide" Target="../notesSlides/notesSlide30.xml"/><Relationship Id="rId1" Type="http://schemas.openxmlformats.org/officeDocument/2006/relationships/slideLayout" Target="../slideLayouts/slideLayout24.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31.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hyperlink" Target="http://www.ndlib.cn/tggczy/" TargetMode="External"/><Relationship Id="rId7" Type="http://schemas.openxmlformats.org/officeDocument/2006/relationships/diagramColors" Target="../diagrams/colors8.xml"/><Relationship Id="rId2" Type="http://schemas.openxmlformats.org/officeDocument/2006/relationships/notesSlide" Target="../notesSlides/notesSlide31.xml"/><Relationship Id="rId1" Type="http://schemas.openxmlformats.org/officeDocument/2006/relationships/slideLayout" Target="../slideLayouts/slideLayout24.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32.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hyperlink" Target="http://www.ndlib.cn/tggczy/" TargetMode="External"/><Relationship Id="rId7" Type="http://schemas.openxmlformats.org/officeDocument/2006/relationships/diagramColors" Target="../diagrams/colors9.xml"/><Relationship Id="rId2" Type="http://schemas.openxmlformats.org/officeDocument/2006/relationships/notesSlide" Target="../notesSlides/notesSlide32.xml"/><Relationship Id="rId1" Type="http://schemas.openxmlformats.org/officeDocument/2006/relationships/slideLayout" Target="../slideLayouts/slideLayout24.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58.png"/></Relationships>
</file>

<file path=ppt/slides/_rels/slide33.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hyperlink" Target="http://www.ndlib.cn/tggczy/" TargetMode="External"/><Relationship Id="rId7" Type="http://schemas.openxmlformats.org/officeDocument/2006/relationships/diagramColors" Target="../diagrams/colors10.xml"/><Relationship Id="rId2" Type="http://schemas.openxmlformats.org/officeDocument/2006/relationships/notesSlide" Target="../notesSlides/notesSlide33.xml"/><Relationship Id="rId1" Type="http://schemas.openxmlformats.org/officeDocument/2006/relationships/slideLayout" Target="../slideLayouts/slideLayout24.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59.png"/></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image" Target="../media/image60.png"/><Relationship Id="rId7" Type="http://schemas.openxmlformats.org/officeDocument/2006/relationships/diagramQuickStyle" Target="../diagrams/quickStyle11.xml"/><Relationship Id="rId12"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24.xml"/><Relationship Id="rId6" Type="http://schemas.openxmlformats.org/officeDocument/2006/relationships/diagramLayout" Target="../diagrams/layout11.xml"/><Relationship Id="rId11" Type="http://schemas.openxmlformats.org/officeDocument/2006/relationships/image" Target="../media/image62.png"/><Relationship Id="rId5" Type="http://schemas.openxmlformats.org/officeDocument/2006/relationships/diagramData" Target="../diagrams/data11.xml"/><Relationship Id="rId10" Type="http://schemas.openxmlformats.org/officeDocument/2006/relationships/image" Target="../media/image61.png"/><Relationship Id="rId4" Type="http://schemas.openxmlformats.org/officeDocument/2006/relationships/hyperlink" Target="http://www.ndlib.cn/tggczy/" TargetMode="External"/><Relationship Id="rId9" Type="http://schemas.microsoft.com/office/2007/relationships/diagramDrawing" Target="../diagrams/drawing11.xml"/></Relationships>
</file>

<file path=ppt/slides/_rels/slide35.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hyperlink" Target="http://www.ndlib.cn/tggczy/" TargetMode="External"/><Relationship Id="rId7" Type="http://schemas.openxmlformats.org/officeDocument/2006/relationships/diagramColors" Target="../diagrams/colors12.xml"/><Relationship Id="rId2" Type="http://schemas.openxmlformats.org/officeDocument/2006/relationships/notesSlide" Target="../notesSlides/notesSlide35.xml"/><Relationship Id="rId1" Type="http://schemas.openxmlformats.org/officeDocument/2006/relationships/slideLayout" Target="../slideLayouts/slideLayout24.xml"/><Relationship Id="rId6" Type="http://schemas.openxmlformats.org/officeDocument/2006/relationships/diagramQuickStyle" Target="../diagrams/quickStyle12.xml"/><Relationship Id="rId11" Type="http://schemas.openxmlformats.org/officeDocument/2006/relationships/image" Target="../media/image66.png"/><Relationship Id="rId5" Type="http://schemas.openxmlformats.org/officeDocument/2006/relationships/diagramLayout" Target="../diagrams/layout12.xml"/><Relationship Id="rId10" Type="http://schemas.openxmlformats.org/officeDocument/2006/relationships/image" Target="../media/image65.png"/><Relationship Id="rId4" Type="http://schemas.openxmlformats.org/officeDocument/2006/relationships/diagramData" Target="../diagrams/data12.xml"/><Relationship Id="rId9" Type="http://schemas.openxmlformats.org/officeDocument/2006/relationships/image" Target="../media/image64.png"/></Relationships>
</file>

<file path=ppt/slides/_rels/slide36.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hyperlink" Target="http://www.ndlib.cn/tggczy/" TargetMode="External"/><Relationship Id="rId7" Type="http://schemas.openxmlformats.org/officeDocument/2006/relationships/diagramColors" Target="../diagrams/colors13.xml"/><Relationship Id="rId2" Type="http://schemas.openxmlformats.org/officeDocument/2006/relationships/notesSlide" Target="../notesSlides/notesSlide36.xml"/><Relationship Id="rId1" Type="http://schemas.openxmlformats.org/officeDocument/2006/relationships/slideLayout" Target="../slideLayouts/slideLayout24.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67.png"/></Relationships>
</file>

<file path=ppt/slides/_rels/slide37.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hyperlink" Target="http://www.ndlib.cn/tggczy/" TargetMode="External"/><Relationship Id="rId7" Type="http://schemas.openxmlformats.org/officeDocument/2006/relationships/diagramColors" Target="../diagrams/colors14.xml"/><Relationship Id="rId2" Type="http://schemas.openxmlformats.org/officeDocument/2006/relationships/notesSlide" Target="../notesSlides/notesSlide37.xml"/><Relationship Id="rId1" Type="http://schemas.openxmlformats.org/officeDocument/2006/relationships/slideLayout" Target="../slideLayouts/slideLayout24.xml"/><Relationship Id="rId6" Type="http://schemas.openxmlformats.org/officeDocument/2006/relationships/diagramQuickStyle" Target="../diagrams/quickStyle14.xml"/><Relationship Id="rId5" Type="http://schemas.openxmlformats.org/officeDocument/2006/relationships/diagramLayout" Target="../diagrams/layout14.xml"/><Relationship Id="rId10" Type="http://schemas.openxmlformats.org/officeDocument/2006/relationships/image" Target="../media/image69.png"/><Relationship Id="rId4" Type="http://schemas.openxmlformats.org/officeDocument/2006/relationships/diagramData" Target="../diagrams/data14.xml"/><Relationship Id="rId9" Type="http://schemas.openxmlformats.org/officeDocument/2006/relationships/image" Target="../media/image68.png"/></Relationships>
</file>

<file path=ppt/slides/_rels/slide38.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hyperlink" Target="http://www.ndlib.cn/tggczy/" TargetMode="External"/><Relationship Id="rId7" Type="http://schemas.openxmlformats.org/officeDocument/2006/relationships/diagramColors" Target="../diagrams/colors15.xml"/><Relationship Id="rId2" Type="http://schemas.openxmlformats.org/officeDocument/2006/relationships/notesSlide" Target="../notesSlides/notesSlide38.xml"/><Relationship Id="rId1" Type="http://schemas.openxmlformats.org/officeDocument/2006/relationships/slideLayout" Target="../slideLayouts/slideLayout24.xml"/><Relationship Id="rId6" Type="http://schemas.openxmlformats.org/officeDocument/2006/relationships/diagramQuickStyle" Target="../diagrams/quickStyle15.xml"/><Relationship Id="rId11" Type="http://schemas.openxmlformats.org/officeDocument/2006/relationships/image" Target="../media/image72.png"/><Relationship Id="rId5" Type="http://schemas.openxmlformats.org/officeDocument/2006/relationships/diagramLayout" Target="../diagrams/layout15.xml"/><Relationship Id="rId10" Type="http://schemas.openxmlformats.org/officeDocument/2006/relationships/image" Target="../media/image71.png"/><Relationship Id="rId4" Type="http://schemas.openxmlformats.org/officeDocument/2006/relationships/diagramData" Target="../diagrams/data15.xml"/><Relationship Id="rId9" Type="http://schemas.openxmlformats.org/officeDocument/2006/relationships/image" Target="../media/image70.png"/></Relationships>
</file>

<file path=ppt/slides/_rels/slide39.xml.rels><?xml version="1.0" encoding="UTF-8" standalone="yes"?>
<Relationships xmlns="http://schemas.openxmlformats.org/package/2006/relationships"><Relationship Id="rId8" Type="http://schemas.openxmlformats.org/officeDocument/2006/relationships/hyperlink" Target="http://www.ndlib.cn/tggczy/" TargetMode="External"/><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39.xml"/><Relationship Id="rId1" Type="http://schemas.openxmlformats.org/officeDocument/2006/relationships/slideLayout" Target="../slideLayouts/slideLayout24.xml"/><Relationship Id="rId6" Type="http://schemas.openxmlformats.org/officeDocument/2006/relationships/diagramColors" Target="../diagrams/colors16.xml"/><Relationship Id="rId5" Type="http://schemas.openxmlformats.org/officeDocument/2006/relationships/diagramQuickStyle" Target="../diagrams/quickStyle16.xml"/><Relationship Id="rId10" Type="http://schemas.openxmlformats.org/officeDocument/2006/relationships/image" Target="../media/image74.png"/><Relationship Id="rId4" Type="http://schemas.openxmlformats.org/officeDocument/2006/relationships/diagramLayout" Target="../diagrams/layout16.xml"/><Relationship Id="rId9" Type="http://schemas.openxmlformats.org/officeDocument/2006/relationships/image" Target="../media/image73.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8" Type="http://schemas.openxmlformats.org/officeDocument/2006/relationships/diagramColors" Target="../diagrams/colors17.xml"/><Relationship Id="rId3" Type="http://schemas.openxmlformats.org/officeDocument/2006/relationships/hyperlink" Target="http://www.ndlib.cn/tggczy/" TargetMode="External"/><Relationship Id="rId7" Type="http://schemas.openxmlformats.org/officeDocument/2006/relationships/diagramQuickStyle" Target="../diagrams/quickStyle17.xml"/><Relationship Id="rId2" Type="http://schemas.openxmlformats.org/officeDocument/2006/relationships/notesSlide" Target="../notesSlides/notesSlide41.xml"/><Relationship Id="rId1" Type="http://schemas.openxmlformats.org/officeDocument/2006/relationships/slideLayout" Target="../slideLayouts/slideLayout24.xml"/><Relationship Id="rId6" Type="http://schemas.openxmlformats.org/officeDocument/2006/relationships/diagramLayout" Target="../diagrams/layout17.xml"/><Relationship Id="rId5" Type="http://schemas.openxmlformats.org/officeDocument/2006/relationships/diagramData" Target="../diagrams/data17.xml"/><Relationship Id="rId4" Type="http://schemas.openxmlformats.org/officeDocument/2006/relationships/chart" Target="../charts/chart1.xml"/><Relationship Id="rId9" Type="http://schemas.microsoft.com/office/2007/relationships/diagramDrawing" Target="../diagrams/drawing17.xml"/></Relationships>
</file>

<file path=ppt/slides/_rels/slide42.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hyperlink" Target="http://www.ndlib.cn/tggczy/" TargetMode="External"/><Relationship Id="rId7" Type="http://schemas.openxmlformats.org/officeDocument/2006/relationships/diagramColors" Target="../diagrams/colors18.xml"/><Relationship Id="rId2" Type="http://schemas.openxmlformats.org/officeDocument/2006/relationships/notesSlide" Target="../notesSlides/notesSlide42.xml"/><Relationship Id="rId1" Type="http://schemas.openxmlformats.org/officeDocument/2006/relationships/slideLayout" Target="../slideLayouts/slideLayout24.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s>
</file>

<file path=ppt/slides/_rels/slide4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3.xml"/><Relationship Id="rId1" Type="http://schemas.openxmlformats.org/officeDocument/2006/relationships/slideLayout" Target="../slideLayouts/slideLayout24.xml"/><Relationship Id="rId5" Type="http://schemas.openxmlformats.org/officeDocument/2006/relationships/hyperlink" Target="http://www.ndlib.cn/tggczy/" TargetMode="External"/><Relationship Id="rId4" Type="http://schemas.openxmlformats.org/officeDocument/2006/relationships/image" Target="../media/image76.png"/></Relationships>
</file>

<file path=ppt/slides/_rels/slide4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4.xml"/><Relationship Id="rId1" Type="http://schemas.openxmlformats.org/officeDocument/2006/relationships/slideLayout" Target="../slideLayouts/slideLayout24.xml"/><Relationship Id="rId4" Type="http://schemas.openxmlformats.org/officeDocument/2006/relationships/image" Target="../media/image78.png"/></Relationships>
</file>

<file path=ppt/slides/_rels/slide4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5.xml"/><Relationship Id="rId1" Type="http://schemas.openxmlformats.org/officeDocument/2006/relationships/slideLayout" Target="../slideLayouts/slideLayout24.xml"/><Relationship Id="rId4" Type="http://schemas.openxmlformats.org/officeDocument/2006/relationships/hyperlink" Target="http://www.ndlib.cn/tggczy/"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6.xml"/><Relationship Id="rId1" Type="http://schemas.openxmlformats.org/officeDocument/2006/relationships/slideLayout" Target="../slideLayouts/slideLayout24.xml"/><Relationship Id="rId4" Type="http://schemas.openxmlformats.org/officeDocument/2006/relationships/hyperlink" Target="http://www.ndlib.cn/tggczy/"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7.xml"/><Relationship Id="rId1" Type="http://schemas.openxmlformats.org/officeDocument/2006/relationships/slideLayout" Target="../slideLayouts/slideLayout24.xml"/><Relationship Id="rId4" Type="http://schemas.openxmlformats.org/officeDocument/2006/relationships/image" Target="../media/image81.png"/></Relationships>
</file>

<file path=ppt/slides/_rels/slide48.xml.rels><?xml version="1.0" encoding="UTF-8" standalone="yes"?>
<Relationships xmlns="http://schemas.openxmlformats.org/package/2006/relationships"><Relationship Id="rId3" Type="http://schemas.openxmlformats.org/officeDocument/2006/relationships/hyperlink" Target="http://www.ndlib.cn/tggczy/" TargetMode="External"/><Relationship Id="rId2" Type="http://schemas.openxmlformats.org/officeDocument/2006/relationships/notesSlide" Target="../notesSlides/notesSlide48.xml"/><Relationship Id="rId1" Type="http://schemas.openxmlformats.org/officeDocument/2006/relationships/slideLayout" Target="../slideLayouts/slideLayout24.xml"/><Relationship Id="rId4" Type="http://schemas.openxmlformats.org/officeDocument/2006/relationships/image" Target="../media/image82.png"/></Relationships>
</file>

<file path=ppt/slides/_rels/slide49.xml.rels><?xml version="1.0" encoding="UTF-8" standalone="yes"?>
<Relationships xmlns="http://schemas.openxmlformats.org/package/2006/relationships"><Relationship Id="rId3" Type="http://schemas.openxmlformats.org/officeDocument/2006/relationships/hyperlink" Target="http://www.ndlib.cn/tggczy/" TargetMode="External"/><Relationship Id="rId2" Type="http://schemas.openxmlformats.org/officeDocument/2006/relationships/notesSlide" Target="../notesSlides/notesSlide49.xml"/><Relationship Id="rId1" Type="http://schemas.openxmlformats.org/officeDocument/2006/relationships/slideLayout" Target="../slideLayouts/slideLayout24.xml"/><Relationship Id="rId5" Type="http://schemas.openxmlformats.org/officeDocument/2006/relationships/image" Target="../media/image84.png"/><Relationship Id="rId4" Type="http://schemas.openxmlformats.org/officeDocument/2006/relationships/image" Target="../media/image83.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3" Type="http://schemas.openxmlformats.org/officeDocument/2006/relationships/hyperlink" Target="http://www.ndlib.cn/tggczy/" TargetMode="External"/><Relationship Id="rId2" Type="http://schemas.openxmlformats.org/officeDocument/2006/relationships/notesSlide" Target="../notesSlides/notesSlide50.xml"/><Relationship Id="rId1" Type="http://schemas.openxmlformats.org/officeDocument/2006/relationships/slideLayout" Target="../slideLayouts/slideLayout24.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51.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hyperlink" Target="http://www.ndlib.cn/tggczy/" TargetMode="External"/><Relationship Id="rId7" Type="http://schemas.openxmlformats.org/officeDocument/2006/relationships/diagramColors" Target="../diagrams/colors19.xml"/><Relationship Id="rId2" Type="http://schemas.openxmlformats.org/officeDocument/2006/relationships/notesSlide" Target="../notesSlides/notesSlide51.xml"/><Relationship Id="rId1" Type="http://schemas.openxmlformats.org/officeDocument/2006/relationships/slideLayout" Target="../slideLayouts/slideLayout24.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9.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0.xml"/><Relationship Id="rId1" Type="http://schemas.openxmlformats.org/officeDocument/2006/relationships/vmlDrawing" Target="../drawings/vmlDrawing1.v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7" descr="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gray">
          <a:xfrm>
            <a:off x="6937" y="-8611"/>
            <a:ext cx="1219200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7" name="组合 26"/>
          <p:cNvGrpSpPr/>
          <p:nvPr/>
        </p:nvGrpSpPr>
        <p:grpSpPr>
          <a:xfrm>
            <a:off x="0" y="4027214"/>
            <a:ext cx="12198937" cy="2756884"/>
            <a:chOff x="-6937" y="3599146"/>
            <a:chExt cx="12198937" cy="3212687"/>
          </a:xfrm>
        </p:grpSpPr>
        <p:pic>
          <p:nvPicPr>
            <p:cNvPr id="28" name="图片 2" descr="C:\Users\Administrator\Desktop\未标题-1.png"/>
            <p:cNvPicPr>
              <a:picLocks noChangeAspect="1" noChangeArrowheads="1"/>
            </p:cNvPicPr>
            <p:nvPr/>
          </p:nvPicPr>
          <p:blipFill>
            <a:blip r:embed="rId4" cstate="print">
              <a:duotone>
                <a:schemeClr val="accent1">
                  <a:shade val="45000"/>
                  <a:satMod val="135000"/>
                </a:schemeClr>
                <a:prstClr val="white"/>
              </a:duotone>
              <a:extLst>
                <a:ext uri="{BEBA8EAE-BF5A-486C-A8C5-ECC9F3942E4B}">
                  <a14:imgProps xmlns:a14="http://schemas.microsoft.com/office/drawing/2010/main" xmlns="">
                    <a14:imgLayer r:embed="rId5">
                      <a14:imgEffect>
                        <a14:artisticPhotocopy/>
                      </a14:imgEffect>
                    </a14:imgLayer>
                  </a14:imgProps>
                </a:ext>
                <a:ext uri="{28A0092B-C50C-407E-A947-70E740481C1C}">
                  <a14:useLocalDpi xmlns:a14="http://schemas.microsoft.com/office/drawing/2010/main" xmlns="" val="0"/>
                </a:ext>
              </a:extLst>
            </a:blip>
            <a:srcRect/>
            <a:stretch>
              <a:fillRect/>
            </a:stretch>
          </p:blipFill>
          <p:spPr bwMode="auto">
            <a:xfrm>
              <a:off x="-6937" y="3599146"/>
              <a:ext cx="12192000" cy="87553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9" name="组合 28"/>
            <p:cNvGrpSpPr/>
            <p:nvPr/>
          </p:nvGrpSpPr>
          <p:grpSpPr>
            <a:xfrm>
              <a:off x="0" y="4434963"/>
              <a:ext cx="12192000" cy="2376870"/>
              <a:chOff x="0" y="3717032"/>
              <a:chExt cx="9149206" cy="3140968"/>
            </a:xfrm>
          </p:grpSpPr>
          <p:sp>
            <p:nvSpPr>
              <p:cNvPr id="30" name="矩形​​ 28"/>
              <p:cNvSpPr/>
              <p:nvPr/>
            </p:nvSpPr>
            <p:spPr>
              <a:xfrm>
                <a:off x="0" y="3758636"/>
                <a:ext cx="9144000" cy="3099363"/>
              </a:xfrm>
              <a:prstGeom prst="rect">
                <a:avLst/>
              </a:prstGeom>
              <a:solidFill>
                <a:srgbClr val="1A356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
              <p:cNvCxnSpPr/>
              <p:nvPr/>
            </p:nvCxnSpPr>
            <p:spPr>
              <a:xfrm flipH="1">
                <a:off x="2339752" y="3717032"/>
                <a:ext cx="1728192" cy="31409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12"/>
              <p:cNvCxnSpPr/>
              <p:nvPr/>
            </p:nvCxnSpPr>
            <p:spPr>
              <a:xfrm flipH="1">
                <a:off x="0" y="3717032"/>
                <a:ext cx="2735796" cy="23042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17"/>
              <p:cNvCxnSpPr/>
              <p:nvPr/>
            </p:nvCxnSpPr>
            <p:spPr>
              <a:xfrm>
                <a:off x="4860032" y="3718835"/>
                <a:ext cx="2232248" cy="31391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20"/>
              <p:cNvCxnSpPr/>
              <p:nvPr/>
            </p:nvCxnSpPr>
            <p:spPr>
              <a:xfrm>
                <a:off x="6413410" y="3718835"/>
                <a:ext cx="2735796" cy="23042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15"/>
              <p:cNvCxnSpPr/>
              <p:nvPr/>
            </p:nvCxnSpPr>
            <p:spPr>
              <a:xfrm>
                <a:off x="0" y="4133687"/>
                <a:ext cx="91492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21"/>
              <p:cNvCxnSpPr/>
              <p:nvPr/>
            </p:nvCxnSpPr>
            <p:spPr>
              <a:xfrm>
                <a:off x="0" y="4870963"/>
                <a:ext cx="91492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24"/>
              <p:cNvCxnSpPr/>
              <p:nvPr/>
            </p:nvCxnSpPr>
            <p:spPr>
              <a:xfrm>
                <a:off x="0" y="6021288"/>
                <a:ext cx="91492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40" name="图片 39"/>
          <p:cNvPicPr>
            <a:picLocks noChangeAspect="1"/>
          </p:cNvPicPr>
          <p:nvPr/>
        </p:nvPicPr>
        <p:blipFill>
          <a:blip r:embed="rId6" cstate="print">
            <a:duotone>
              <a:prstClr val="black"/>
              <a:schemeClr val="accent1">
                <a:tint val="45000"/>
                <a:satMod val="400000"/>
              </a:schemeClr>
            </a:duotone>
            <a:extLst>
              <a:ext uri="{28A0092B-C50C-407E-A947-70E740481C1C}">
                <a14:useLocalDpi xmlns:a14="http://schemas.microsoft.com/office/drawing/2010/main" xmlns="" val="0"/>
              </a:ext>
            </a:extLst>
          </a:blip>
          <a:stretch>
            <a:fillRect/>
          </a:stretch>
        </p:blipFill>
        <p:spPr>
          <a:xfrm>
            <a:off x="3837635" y="3565870"/>
            <a:ext cx="4700026" cy="4553721"/>
          </a:xfrm>
          <a:prstGeom prst="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Relaxed"/>
            <a:lightRig rig="threePt" dir="t"/>
          </a:scene3d>
        </p:spPr>
      </p:pic>
      <p:sp>
        <p:nvSpPr>
          <p:cNvPr id="20" name="TextBox 18"/>
          <p:cNvSpPr txBox="1"/>
          <p:nvPr/>
        </p:nvSpPr>
        <p:spPr>
          <a:xfrm>
            <a:off x="1829762" y="929076"/>
            <a:ext cx="9530495" cy="2862322"/>
          </a:xfrm>
          <a:prstGeom prst="rect">
            <a:avLst/>
          </a:prstGeom>
          <a:noFill/>
        </p:spPr>
        <p:txBody>
          <a:bodyPr wrap="square" rtlCol="0">
            <a:spAutoFit/>
          </a:bodyPr>
          <a:lstStyle/>
          <a:p>
            <a:pPr algn="ctr">
              <a:lnSpc>
                <a:spcPct val="150000"/>
              </a:lnSpc>
            </a:pPr>
            <a:r>
              <a:rPr lang="zh-CN" altLang="en-US" sz="6000" b="1" dirty="0" smtClean="0">
                <a:solidFill>
                  <a:schemeClr val="bg1"/>
                </a:solidFill>
                <a:effectLst>
                  <a:glow rad="228600">
                    <a:schemeClr val="accent3">
                      <a:satMod val="175000"/>
                      <a:alpha val="40000"/>
                    </a:schemeClr>
                  </a:glow>
                </a:effectLst>
                <a:latin typeface="微软雅黑" panose="020B0503020204020204" pitchFamily="34" charset="-122"/>
                <a:ea typeface="微软雅黑" panose="020B0503020204020204" pitchFamily="34" charset="-122"/>
              </a:rPr>
              <a:t>推广工程资源整合服务平台建设与利用</a:t>
            </a:r>
            <a:endParaRPr lang="zh-CN" altLang="en-US" sz="6000" dirty="0">
              <a:solidFill>
                <a:schemeClr val="bg1"/>
              </a:solidFill>
              <a:effectLst>
                <a:glow rad="228600">
                  <a:schemeClr val="accent3">
                    <a:satMod val="175000"/>
                    <a:alpha val="40000"/>
                  </a:schemeClr>
                </a:glow>
              </a:effectLst>
              <a:latin typeface="微软雅黑" panose="020B0503020204020204" pitchFamily="34" charset="-122"/>
              <a:ea typeface="微软雅黑" panose="020B0503020204020204" pitchFamily="34" charset="-122"/>
            </a:endParaRPr>
          </a:p>
        </p:txBody>
      </p:sp>
      <p:sp>
        <p:nvSpPr>
          <p:cNvPr id="2" name="TextBox 1"/>
          <p:cNvSpPr txBox="1"/>
          <p:nvPr/>
        </p:nvSpPr>
        <p:spPr>
          <a:xfrm>
            <a:off x="8835382" y="5969119"/>
            <a:ext cx="2385391" cy="523220"/>
          </a:xfrm>
          <a:prstGeom prst="rect">
            <a:avLst/>
          </a:prstGeom>
          <a:noFill/>
        </p:spPr>
        <p:txBody>
          <a:bodyPr wrap="square" rtlCol="0">
            <a:spAutoFit/>
          </a:bodyPr>
          <a:lstStyle/>
          <a:p>
            <a:r>
              <a:rPr lang="en-US" altLang="zh-CN" sz="2800" b="1" dirty="0" smtClean="0">
                <a:solidFill>
                  <a:schemeClr val="bg1"/>
                </a:solidFill>
              </a:rPr>
              <a:t>2017.9    </a:t>
            </a:r>
            <a:r>
              <a:rPr lang="zh-CN" altLang="en-US" sz="2800" b="1" dirty="0" smtClean="0">
                <a:solidFill>
                  <a:schemeClr val="bg1"/>
                </a:solidFill>
              </a:rPr>
              <a:t>银川</a:t>
            </a:r>
            <a:endParaRPr lang="zh-CN" altLang="en-US" sz="2800" b="1" dirty="0">
              <a:solidFill>
                <a:schemeClr val="bg1"/>
              </a:solidFill>
            </a:endParaRPr>
          </a:p>
        </p:txBody>
      </p:sp>
      <p:sp>
        <p:nvSpPr>
          <p:cNvPr id="17" name="TextBox 16"/>
          <p:cNvSpPr txBox="1"/>
          <p:nvPr/>
        </p:nvSpPr>
        <p:spPr>
          <a:xfrm>
            <a:off x="7680082" y="4598272"/>
            <a:ext cx="4492073" cy="1311193"/>
          </a:xfrm>
          <a:prstGeom prst="rect">
            <a:avLst/>
          </a:prstGeom>
          <a:noFill/>
        </p:spPr>
        <p:txBody>
          <a:bodyPr wrap="square" rtlCol="0">
            <a:spAutoFit/>
          </a:bodyPr>
          <a:lstStyle/>
          <a:p>
            <a:pPr algn="ctr">
              <a:lnSpc>
                <a:spcPct val="150000"/>
              </a:lnSpc>
            </a:pPr>
            <a:r>
              <a:rPr lang="zh-CN" altLang="en-US" sz="2800" b="1" dirty="0">
                <a:solidFill>
                  <a:schemeClr val="bg1"/>
                </a:solidFill>
              </a:rPr>
              <a:t>国家</a:t>
            </a:r>
            <a:r>
              <a:rPr lang="zh-CN" altLang="en-US" sz="2800" b="1" dirty="0" smtClean="0">
                <a:solidFill>
                  <a:schemeClr val="bg1"/>
                </a:solidFill>
              </a:rPr>
              <a:t>图书馆</a:t>
            </a:r>
            <a:endParaRPr lang="en-US" altLang="zh-CN" sz="2800" b="1" dirty="0" smtClean="0">
              <a:solidFill>
                <a:schemeClr val="bg1"/>
              </a:solidFill>
            </a:endParaRPr>
          </a:p>
          <a:p>
            <a:pPr algn="ctr">
              <a:lnSpc>
                <a:spcPct val="150000"/>
              </a:lnSpc>
            </a:pPr>
            <a:r>
              <a:rPr lang="zh-CN" altLang="en-US" sz="2800" b="1" dirty="0" smtClean="0">
                <a:solidFill>
                  <a:schemeClr val="bg1"/>
                </a:solidFill>
              </a:rPr>
              <a:t>推广工程培训与资源建设组</a:t>
            </a:r>
            <a:endParaRPr lang="zh-CN" altLang="en-US" sz="2800" b="1" dirty="0">
              <a:solidFill>
                <a:schemeClr val="bg1"/>
              </a:solidFill>
            </a:endParaRPr>
          </a:p>
        </p:txBody>
      </p:sp>
    </p:spTree>
    <p:extLst>
      <p:ext uri="{BB962C8B-B14F-4D97-AF65-F5344CB8AC3E}">
        <p14:creationId xmlns:p14="http://schemas.microsoft.com/office/powerpoint/2010/main" xmlns="" val="302474070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8688686" cy="582861"/>
            <a:chOff x="-8123987" y="646787"/>
            <a:chExt cx="17373183" cy="1462068"/>
          </a:xfrm>
          <a:solidFill>
            <a:schemeClr val="bg2">
              <a:lumMod val="25000"/>
            </a:schemeClr>
          </a:solidFill>
        </p:grpSpPr>
        <p:sp>
          <p:nvSpPr>
            <p:cNvPr id="3" name="矩形 2"/>
            <p:cNvSpPr/>
            <p:nvPr/>
          </p:nvSpPr>
          <p:spPr>
            <a:xfrm>
              <a:off x="-8123987" y="654869"/>
              <a:ext cx="15118537"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124989" y="654869"/>
              <a:ext cx="50800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15985" y="652175"/>
              <a:ext cx="39312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565038" y="649481"/>
              <a:ext cx="183794"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203477" y="646787"/>
              <a:ext cx="45719"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22870" y="71808"/>
            <a:ext cx="3105466" cy="507831"/>
          </a:xfrm>
          <a:prstGeom prst="rect">
            <a:avLst/>
          </a:prstGeom>
        </p:spPr>
        <p:txBody>
          <a:bodyPr wrap="none">
            <a:spAutoFit/>
          </a:bodyPr>
          <a:lstStyle/>
          <a:p>
            <a:pPr algn="just"/>
            <a:r>
              <a:rPr lang="zh-CN" altLang="en-US" sz="2700" b="1" spc="147" dirty="0" smtClean="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rPr>
              <a:t>推广工程建设内容</a:t>
            </a:r>
          </a:p>
        </p:txBody>
      </p:sp>
      <p:sp>
        <p:nvSpPr>
          <p:cNvPr id="24" name="矩形 23"/>
          <p:cNvSpPr/>
          <p:nvPr/>
        </p:nvSpPr>
        <p:spPr>
          <a:xfrm>
            <a:off x="0" y="6425442"/>
            <a:ext cx="12192000" cy="432558"/>
          </a:xfrm>
          <a:prstGeom prst="rect">
            <a:avLst/>
          </a:prstGeom>
          <a:solidFill>
            <a:srgbClr val="1B4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cstate="print"/>
          <a:stretch>
            <a:fillRect/>
          </a:stretch>
        </p:blipFill>
        <p:spPr>
          <a:xfrm>
            <a:off x="19810" y="579639"/>
            <a:ext cx="6076190" cy="6278361"/>
          </a:xfrm>
          <a:prstGeom prst="rect">
            <a:avLst/>
          </a:prstGeom>
        </p:spPr>
      </p:pic>
      <p:pic>
        <p:nvPicPr>
          <p:cNvPr id="11" name="图片 10"/>
          <p:cNvPicPr>
            <a:picLocks noChangeAspect="1"/>
          </p:cNvPicPr>
          <p:nvPr/>
        </p:nvPicPr>
        <p:blipFill>
          <a:blip r:embed="rId4" cstate="print"/>
          <a:stretch>
            <a:fillRect/>
          </a:stretch>
        </p:blipFill>
        <p:spPr>
          <a:xfrm>
            <a:off x="6096000" y="0"/>
            <a:ext cx="6057524" cy="6858000"/>
          </a:xfrm>
          <a:prstGeom prst="rect">
            <a:avLst/>
          </a:prstGeom>
        </p:spPr>
      </p:pic>
      <p:sp>
        <p:nvSpPr>
          <p:cNvPr id="12" name="矩形 11"/>
          <p:cNvSpPr/>
          <p:nvPr/>
        </p:nvSpPr>
        <p:spPr>
          <a:xfrm>
            <a:off x="753070" y="2396691"/>
            <a:ext cx="1191233" cy="654517"/>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53070" y="4957011"/>
            <a:ext cx="1191233" cy="654517"/>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824944" y="834184"/>
            <a:ext cx="1191233" cy="654517"/>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flipV="1">
            <a:off x="4177998" y="2541069"/>
            <a:ext cx="673136" cy="4138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77998" y="5105715"/>
            <a:ext cx="673136" cy="413887"/>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675550" y="648225"/>
            <a:ext cx="527608" cy="4138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10278898" y="954498"/>
            <a:ext cx="673136" cy="4138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74575143"/>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6425442"/>
            <a:ext cx="12192000" cy="432558"/>
          </a:xfrm>
          <a:prstGeom prst="rect">
            <a:avLst/>
          </a:prstGeom>
          <a:solidFill>
            <a:srgbClr val="1B4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0" y="0"/>
            <a:ext cx="8688686" cy="582861"/>
            <a:chOff x="-8123987" y="646787"/>
            <a:chExt cx="17373183" cy="1462068"/>
          </a:xfrm>
          <a:solidFill>
            <a:schemeClr val="bg2">
              <a:lumMod val="25000"/>
            </a:schemeClr>
          </a:solidFill>
        </p:grpSpPr>
        <p:sp>
          <p:nvSpPr>
            <p:cNvPr id="3" name="矩形 2"/>
            <p:cNvSpPr/>
            <p:nvPr/>
          </p:nvSpPr>
          <p:spPr>
            <a:xfrm>
              <a:off x="-8123987" y="654869"/>
              <a:ext cx="15118537"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124989" y="654869"/>
              <a:ext cx="50800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15985" y="652175"/>
              <a:ext cx="39312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565038" y="649481"/>
              <a:ext cx="183794"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203477" y="646787"/>
              <a:ext cx="45719"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a:blip r:embed="rId3" cstate="print"/>
          <a:stretch>
            <a:fillRect/>
          </a:stretch>
        </p:blipFill>
        <p:spPr>
          <a:xfrm>
            <a:off x="3314851" y="0"/>
            <a:ext cx="6428571" cy="6858000"/>
          </a:xfrm>
          <a:prstGeom prst="rect">
            <a:avLst/>
          </a:prstGeom>
        </p:spPr>
      </p:pic>
      <p:sp>
        <p:nvSpPr>
          <p:cNvPr id="8" name="矩形 7"/>
          <p:cNvSpPr/>
          <p:nvPr/>
        </p:nvSpPr>
        <p:spPr>
          <a:xfrm>
            <a:off x="22870" y="71808"/>
            <a:ext cx="3105466" cy="507831"/>
          </a:xfrm>
          <a:prstGeom prst="rect">
            <a:avLst/>
          </a:prstGeom>
        </p:spPr>
        <p:txBody>
          <a:bodyPr wrap="none">
            <a:spAutoFit/>
          </a:bodyPr>
          <a:lstStyle/>
          <a:p>
            <a:pPr algn="just"/>
            <a:r>
              <a:rPr lang="zh-CN" altLang="en-US" sz="2700" b="1" spc="147" dirty="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rPr>
              <a:t>推广工程建设内</a:t>
            </a:r>
            <a:r>
              <a:rPr lang="zh-CN" altLang="en-US" sz="2700" b="1" spc="147" dirty="0" smtClean="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rPr>
              <a:t>容</a:t>
            </a:r>
            <a:endParaRPr lang="zh-CN" altLang="en-US" sz="2700" b="1" spc="147" dirty="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endParaRPr>
          </a:p>
        </p:txBody>
      </p:sp>
      <p:sp>
        <p:nvSpPr>
          <p:cNvPr id="12" name="矩形 11"/>
          <p:cNvSpPr/>
          <p:nvPr/>
        </p:nvSpPr>
        <p:spPr>
          <a:xfrm>
            <a:off x="4102662" y="1515979"/>
            <a:ext cx="1191233" cy="654517"/>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02661" y="3496665"/>
            <a:ext cx="1191233" cy="654517"/>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flipV="1">
            <a:off x="7466821" y="1636294"/>
            <a:ext cx="673136" cy="4138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438263" y="3616981"/>
            <a:ext cx="673136" cy="413887"/>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4177998" y="82875"/>
            <a:ext cx="1077396" cy="4138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6859823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3236" y="849297"/>
            <a:ext cx="11179833" cy="785794"/>
          </a:xfrm>
        </p:spPr>
        <p:txBody>
          <a:bodyPr>
            <a:noAutofit/>
          </a:bodyPr>
          <a:lstStyle/>
          <a:p>
            <a:r>
              <a:rPr lang="zh-CN" altLang="en-US" dirty="0" smtClean="0">
                <a:solidFill>
                  <a:schemeClr val="tx1"/>
                </a:solidFill>
                <a:latin typeface="微软雅黑" pitchFamily="34" charset="-122"/>
                <a:ea typeface="微软雅黑" pitchFamily="34" charset="-122"/>
              </a:rPr>
              <a:t>（五）多层次、多样化、专业化、个性化的</a:t>
            </a:r>
            <a:r>
              <a:rPr lang="zh-CN" altLang="en-US" dirty="0">
                <a:solidFill>
                  <a:schemeClr val="tx1"/>
                </a:solidFill>
                <a:latin typeface="微软雅黑" pitchFamily="34" charset="-122"/>
                <a:ea typeface="微软雅黑" pitchFamily="34" charset="-122"/>
              </a:rPr>
              <a:t>数字</a:t>
            </a:r>
            <a:r>
              <a:rPr lang="zh-CN" altLang="en-US" dirty="0" smtClean="0">
                <a:solidFill>
                  <a:schemeClr val="tx1"/>
                </a:solidFill>
                <a:latin typeface="微软雅黑" pitchFamily="34" charset="-122"/>
                <a:ea typeface="微软雅黑" pitchFamily="34" charset="-122"/>
              </a:rPr>
              <a:t>图书馆</a:t>
            </a:r>
            <a:r>
              <a:rPr lang="zh-CN" altLang="en-US" dirty="0">
                <a:solidFill>
                  <a:schemeClr val="tx1"/>
                </a:solidFill>
                <a:latin typeface="微软雅黑" pitchFamily="34" charset="-122"/>
                <a:ea typeface="微软雅黑" pitchFamily="34" charset="-122"/>
              </a:rPr>
              <a:t>服务平台</a:t>
            </a:r>
          </a:p>
        </p:txBody>
      </p:sp>
      <p:sp>
        <p:nvSpPr>
          <p:cNvPr id="11" name="Freeform 2"/>
          <p:cNvSpPr>
            <a:spLocks/>
          </p:cNvSpPr>
          <p:nvPr/>
        </p:nvSpPr>
        <p:spPr bwMode="gray">
          <a:xfrm>
            <a:off x="3504099" y="1754837"/>
            <a:ext cx="3965618" cy="4239743"/>
          </a:xfrm>
          <a:custGeom>
            <a:avLst/>
            <a:gdLst/>
            <a:ahLst/>
            <a:cxnLst>
              <a:cxn ang="0">
                <a:pos x="744" y="1107"/>
              </a:cxn>
              <a:cxn ang="0">
                <a:pos x="0" y="2479"/>
              </a:cxn>
              <a:cxn ang="0">
                <a:pos x="977" y="2854"/>
              </a:cxn>
              <a:cxn ang="0">
                <a:pos x="2200" y="2440"/>
              </a:cxn>
              <a:cxn ang="0">
                <a:pos x="2666" y="1469"/>
              </a:cxn>
              <a:cxn ang="0">
                <a:pos x="2466" y="583"/>
              </a:cxn>
              <a:cxn ang="0">
                <a:pos x="2077" y="0"/>
              </a:cxn>
              <a:cxn ang="0">
                <a:pos x="744" y="1107"/>
              </a:cxn>
            </a:cxnLst>
            <a:rect l="0" t="0" r="r" b="b"/>
            <a:pathLst>
              <a:path w="2698" h="2870">
                <a:moveTo>
                  <a:pt x="744" y="1107"/>
                </a:moveTo>
                <a:lnTo>
                  <a:pt x="0" y="2479"/>
                </a:lnTo>
                <a:cubicBezTo>
                  <a:pt x="323" y="2693"/>
                  <a:pt x="608" y="2838"/>
                  <a:pt x="977" y="2854"/>
                </a:cubicBezTo>
                <a:cubicBezTo>
                  <a:pt x="1346" y="2870"/>
                  <a:pt x="1870" y="2745"/>
                  <a:pt x="2200" y="2440"/>
                </a:cubicBezTo>
                <a:cubicBezTo>
                  <a:pt x="2530" y="2135"/>
                  <a:pt x="2634" y="1715"/>
                  <a:pt x="2666" y="1469"/>
                </a:cubicBezTo>
                <a:cubicBezTo>
                  <a:pt x="2698" y="1223"/>
                  <a:pt x="2575" y="827"/>
                  <a:pt x="2466" y="583"/>
                </a:cubicBezTo>
                <a:cubicBezTo>
                  <a:pt x="2357" y="339"/>
                  <a:pt x="2258" y="175"/>
                  <a:pt x="2077" y="0"/>
                </a:cubicBezTo>
                <a:cubicBezTo>
                  <a:pt x="1410" y="553"/>
                  <a:pt x="744" y="1107"/>
                  <a:pt x="744" y="1107"/>
                </a:cubicBezTo>
                <a:close/>
              </a:path>
            </a:pathLst>
          </a:custGeom>
          <a:solidFill>
            <a:schemeClr val="accent3">
              <a:lumMod val="60000"/>
              <a:lumOff val="40000"/>
            </a:schemeClr>
          </a:solidFill>
          <a:ln w="9525" cap="flat" cmpd="sng">
            <a:noFill/>
            <a:prstDash val="solid"/>
            <a:round/>
            <a:headEnd/>
            <a:tailEnd/>
          </a:ln>
          <a:effectLst/>
        </p:spPr>
        <p:txBody>
          <a:bodyPr wrap="none" anchor="ctr"/>
          <a:lstStyle/>
          <a:p>
            <a:pPr>
              <a:defRPr/>
            </a:pPr>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2" name="AutoShape 4"/>
          <p:cNvSpPr>
            <a:spLocks noChangeArrowheads="1"/>
          </p:cNvSpPr>
          <p:nvPr/>
        </p:nvSpPr>
        <p:spPr bwMode="gray">
          <a:xfrm rot="2428271" flipH="1">
            <a:off x="4535488" y="2415278"/>
            <a:ext cx="1394874" cy="2573391"/>
          </a:xfrm>
          <a:prstGeom prst="moon">
            <a:avLst>
              <a:gd name="adj" fmla="val 13625"/>
            </a:avLst>
          </a:prstGeom>
          <a:solidFill>
            <a:schemeClr val="accent3">
              <a:lumMod val="75000"/>
              <a:alpha val="30196"/>
            </a:schemeClr>
          </a:solidFill>
          <a:ln w="9525" algn="ctr">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3" name="Line 5"/>
          <p:cNvSpPr>
            <a:spLocks noChangeShapeType="1"/>
          </p:cNvSpPr>
          <p:nvPr/>
        </p:nvSpPr>
        <p:spPr bwMode="gray">
          <a:xfrm rot="20560554" flipV="1">
            <a:off x="4296560" y="2856610"/>
            <a:ext cx="2637224" cy="231805"/>
          </a:xfrm>
          <a:prstGeom prst="line">
            <a:avLst/>
          </a:prstGeom>
          <a:noFill/>
          <a:ln w="9525">
            <a:solidFill>
              <a:schemeClr val="bg2">
                <a:lumMod val="25000"/>
              </a:schemeClr>
            </a:solidFill>
            <a:prstDash val="dash"/>
            <a:round/>
            <a:headEnd/>
            <a:tailEnd/>
          </a:ln>
        </p:spPr>
        <p:txBody>
          <a:bodyPr wrap="none" anchor="ctr"/>
          <a:lstStyle/>
          <a:p>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4" name="Line 6"/>
          <p:cNvSpPr>
            <a:spLocks noChangeShapeType="1"/>
          </p:cNvSpPr>
          <p:nvPr/>
        </p:nvSpPr>
        <p:spPr bwMode="gray">
          <a:xfrm rot="20560554">
            <a:off x="4556915" y="2890162"/>
            <a:ext cx="2650836" cy="1288850"/>
          </a:xfrm>
          <a:prstGeom prst="line">
            <a:avLst/>
          </a:prstGeom>
          <a:noFill/>
          <a:ln w="9525">
            <a:solidFill>
              <a:schemeClr val="bg2">
                <a:lumMod val="25000"/>
              </a:schemeClr>
            </a:solidFill>
            <a:prstDash val="dash"/>
            <a:round/>
            <a:headEnd/>
            <a:tailEnd/>
          </a:ln>
        </p:spPr>
        <p:txBody>
          <a:bodyPr wrap="none" anchor="ctr"/>
          <a:lstStyle/>
          <a:p>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5" name="Line 7"/>
          <p:cNvSpPr>
            <a:spLocks noChangeShapeType="1"/>
          </p:cNvSpPr>
          <p:nvPr/>
        </p:nvSpPr>
        <p:spPr bwMode="gray">
          <a:xfrm rot="20560554">
            <a:off x="4777858" y="3141073"/>
            <a:ext cx="1326582" cy="2520769"/>
          </a:xfrm>
          <a:prstGeom prst="line">
            <a:avLst/>
          </a:prstGeom>
          <a:noFill/>
          <a:ln w="9525">
            <a:solidFill>
              <a:schemeClr val="bg2">
                <a:lumMod val="25000"/>
              </a:schemeClr>
            </a:solidFill>
            <a:prstDash val="dash"/>
            <a:round/>
            <a:headEnd/>
            <a:tailEnd/>
          </a:ln>
        </p:spPr>
        <p:txBody>
          <a:bodyPr wrap="none" anchor="ctr"/>
          <a:lstStyle/>
          <a:p>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6" name="Line 8"/>
          <p:cNvSpPr>
            <a:spLocks noChangeShapeType="1"/>
          </p:cNvSpPr>
          <p:nvPr/>
        </p:nvSpPr>
        <p:spPr bwMode="gray">
          <a:xfrm rot="20560554" flipH="1">
            <a:off x="4107753" y="3468508"/>
            <a:ext cx="692836" cy="2595731"/>
          </a:xfrm>
          <a:prstGeom prst="line">
            <a:avLst/>
          </a:prstGeom>
          <a:noFill/>
          <a:ln w="9525">
            <a:solidFill>
              <a:schemeClr val="bg2">
                <a:lumMod val="25000"/>
              </a:schemeClr>
            </a:solidFill>
            <a:prstDash val="dash"/>
            <a:round/>
            <a:headEnd/>
            <a:tailEnd/>
          </a:ln>
        </p:spPr>
        <p:txBody>
          <a:bodyPr wrap="none" anchor="ctr"/>
          <a:lstStyle/>
          <a:p>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17" name="Group 9"/>
          <p:cNvGrpSpPr>
            <a:grpSpLocks/>
          </p:cNvGrpSpPr>
          <p:nvPr/>
        </p:nvGrpSpPr>
        <p:grpSpPr bwMode="auto">
          <a:xfrm>
            <a:off x="3790373" y="2598670"/>
            <a:ext cx="1413982" cy="1124196"/>
            <a:chOff x="1293" y="1283"/>
            <a:chExt cx="962" cy="761"/>
          </a:xfrm>
        </p:grpSpPr>
        <p:sp>
          <p:nvSpPr>
            <p:cNvPr id="18" name="AutoShape 10"/>
            <p:cNvSpPr>
              <a:spLocks noChangeArrowheads="1"/>
            </p:cNvSpPr>
            <p:nvPr/>
          </p:nvSpPr>
          <p:spPr bwMode="gray">
            <a:xfrm>
              <a:off x="1295" y="1283"/>
              <a:ext cx="958" cy="7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1600 w 21600"/>
                <a:gd name="T13" fmla="*/ 10814 h 21600"/>
                <a:gd name="T14" fmla="*/ 0 w 21600"/>
                <a:gd name="T15" fmla="*/ 21600 h 21600"/>
              </a:gdLst>
              <a:ahLst/>
              <a:cxnLst>
                <a:cxn ang="T8">
                  <a:pos x="T0" y="T1"/>
                </a:cxn>
                <a:cxn ang="T9">
                  <a:pos x="T2" y="T3"/>
                </a:cxn>
                <a:cxn ang="T10">
                  <a:pos x="T4" y="T5"/>
                </a:cxn>
                <a:cxn ang="T11">
                  <a:pos x="T6" y="T7"/>
                </a:cxn>
              </a:cxnLst>
              <a:rect l="T12" t="T13" r="T14" b="T15"/>
              <a:pathLst>
                <a:path w="21600" h="21600">
                  <a:moveTo>
                    <a:pt x="11434" y="10800"/>
                  </a:moveTo>
                  <a:cubicBezTo>
                    <a:pt x="11434" y="11150"/>
                    <a:pt x="11150" y="11434"/>
                    <a:pt x="10800" y="11434"/>
                  </a:cubicBezTo>
                  <a:cubicBezTo>
                    <a:pt x="10449" y="11434"/>
                    <a:pt x="10166" y="11150"/>
                    <a:pt x="10166" y="10800"/>
                  </a:cubicBezTo>
                  <a:lnTo>
                    <a:pt x="0" y="10800"/>
                  </a:lnTo>
                  <a:cubicBezTo>
                    <a:pt x="0" y="16764"/>
                    <a:pt x="4835" y="21600"/>
                    <a:pt x="10800" y="21600"/>
                  </a:cubicBezTo>
                  <a:cubicBezTo>
                    <a:pt x="16764" y="21600"/>
                    <a:pt x="21600" y="16764"/>
                    <a:pt x="21600" y="10800"/>
                  </a:cubicBezTo>
                  <a:close/>
                </a:path>
              </a:pathLst>
            </a:custGeom>
            <a:gradFill rotWithShape="1">
              <a:gsLst>
                <a:gs pos="0">
                  <a:srgbClr val="FFCC00"/>
                </a:gs>
                <a:gs pos="50000">
                  <a:srgbClr val="663300"/>
                </a:gs>
                <a:gs pos="100000">
                  <a:srgbClr val="FFCC00"/>
                </a:gs>
              </a:gsLst>
              <a:lin ang="5400000" scaled="1"/>
            </a:gradFill>
            <a:ln w="9525" algn="ctr">
              <a:noFill/>
              <a:miter lim="800000"/>
              <a:headEnd/>
              <a:tailEnd/>
            </a:ln>
          </p:spPr>
          <p:txBody>
            <a:bodyPr wrap="none" anchor="ctr"/>
            <a:lstStyle/>
            <a:p>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9" name="Oval 11"/>
            <p:cNvSpPr>
              <a:spLocks noChangeArrowheads="1"/>
            </p:cNvSpPr>
            <p:nvPr/>
          </p:nvSpPr>
          <p:spPr bwMode="gray">
            <a:xfrm>
              <a:off x="1293" y="1591"/>
              <a:ext cx="962" cy="161"/>
            </a:xfrm>
            <a:prstGeom prst="ellipse">
              <a:avLst/>
            </a:prstGeom>
            <a:gradFill rotWithShape="1">
              <a:gsLst>
                <a:gs pos="0">
                  <a:srgbClr val="FFCC00"/>
                </a:gs>
                <a:gs pos="100000">
                  <a:srgbClr val="FFE476"/>
                </a:gs>
              </a:gsLst>
              <a:lin ang="5400000" scaled="1"/>
            </a:gradFill>
            <a:ln w="9525" algn="ctr">
              <a:noFill/>
              <a:round/>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20" name="Group 14"/>
          <p:cNvGrpSpPr>
            <a:grpSpLocks/>
          </p:cNvGrpSpPr>
          <p:nvPr/>
        </p:nvGrpSpPr>
        <p:grpSpPr bwMode="auto">
          <a:xfrm>
            <a:off x="6482262" y="3183596"/>
            <a:ext cx="1357322" cy="1428760"/>
            <a:chOff x="3247" y="1673"/>
            <a:chExt cx="606" cy="636"/>
          </a:xfrm>
        </p:grpSpPr>
        <p:pic>
          <p:nvPicPr>
            <p:cNvPr id="21" name="Picture 15" descr="light_shadow"/>
            <p:cNvPicPr>
              <a:picLocks noChangeAspect="1" noChangeArrowheads="1"/>
            </p:cNvPicPr>
            <p:nvPr/>
          </p:nvPicPr>
          <p:blipFill>
            <a:blip r:embed="rId3" cstate="print">
              <a:lum bright="-84000" contrast="-48000"/>
            </a:blip>
            <a:srcRect/>
            <a:stretch>
              <a:fillRect/>
            </a:stretch>
          </p:blipFill>
          <p:spPr bwMode="gray">
            <a:xfrm>
              <a:off x="3305" y="2171"/>
              <a:ext cx="498" cy="138"/>
            </a:xfrm>
            <a:prstGeom prst="rect">
              <a:avLst/>
            </a:prstGeom>
            <a:noFill/>
            <a:ln w="9525">
              <a:noFill/>
              <a:miter lim="800000"/>
              <a:headEnd/>
              <a:tailEnd/>
            </a:ln>
          </p:spPr>
        </p:pic>
        <p:pic>
          <p:nvPicPr>
            <p:cNvPr id="22" name="Picture 16" descr="circuler_1"/>
            <p:cNvPicPr>
              <a:picLocks noChangeAspect="1" noChangeArrowheads="1"/>
            </p:cNvPicPr>
            <p:nvPr/>
          </p:nvPicPr>
          <p:blipFill>
            <a:blip r:embed="rId4" cstate="print"/>
            <a:srcRect/>
            <a:stretch>
              <a:fillRect/>
            </a:stretch>
          </p:blipFill>
          <p:spPr bwMode="gray">
            <a:xfrm>
              <a:off x="3247" y="1673"/>
              <a:ext cx="606" cy="586"/>
            </a:xfrm>
            <a:prstGeom prst="rect">
              <a:avLst/>
            </a:prstGeom>
            <a:noFill/>
            <a:ln w="9525">
              <a:noFill/>
              <a:miter lim="800000"/>
              <a:headEnd/>
              <a:tailEnd/>
            </a:ln>
          </p:spPr>
        </p:pic>
        <p:sp>
          <p:nvSpPr>
            <p:cNvPr id="23" name="Oval 17"/>
            <p:cNvSpPr>
              <a:spLocks noChangeArrowheads="1"/>
            </p:cNvSpPr>
            <p:nvPr/>
          </p:nvSpPr>
          <p:spPr bwMode="gray">
            <a:xfrm>
              <a:off x="3247" y="1673"/>
              <a:ext cx="602" cy="587"/>
            </a:xfrm>
            <a:prstGeom prst="ellipse">
              <a:avLst/>
            </a:prstGeom>
            <a:gradFill rotWithShape="1">
              <a:gsLst>
                <a:gs pos="0">
                  <a:srgbClr val="CCCC00">
                    <a:alpha val="89999"/>
                  </a:srgbClr>
                </a:gs>
                <a:gs pos="50000">
                  <a:srgbClr val="CCFF99">
                    <a:alpha val="55000"/>
                  </a:srgbClr>
                </a:gs>
                <a:gs pos="100000">
                  <a:srgbClr val="CCCC00">
                    <a:alpha val="89999"/>
                  </a:srgbClr>
                </a:gs>
              </a:gsLst>
              <a:lin ang="5400000" scaled="1"/>
            </a:gradFill>
            <a:ln w="9525" algn="ctr">
              <a:noFill/>
              <a:round/>
              <a:headEnd/>
              <a:tailEnd/>
            </a:ln>
            <a:effectLst/>
          </p:spPr>
          <p:txBody>
            <a:bodyPr wrap="none" anchor="ctr"/>
            <a:lstStyle/>
            <a:p>
              <a:pPr>
                <a:defRPr/>
              </a:pPr>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24" name="Group 18"/>
            <p:cNvGrpSpPr>
              <a:grpSpLocks/>
            </p:cNvGrpSpPr>
            <p:nvPr/>
          </p:nvGrpSpPr>
          <p:grpSpPr bwMode="auto">
            <a:xfrm rot="-1045052" flipH="1" flipV="1">
              <a:off x="3275" y="2158"/>
              <a:ext cx="478" cy="107"/>
              <a:chOff x="2524" y="1060"/>
              <a:chExt cx="898" cy="236"/>
            </a:xfrm>
          </p:grpSpPr>
          <p:grpSp>
            <p:nvGrpSpPr>
              <p:cNvPr id="26" name="Group 19"/>
              <p:cNvGrpSpPr>
                <a:grpSpLocks/>
              </p:cNvGrpSpPr>
              <p:nvPr/>
            </p:nvGrpSpPr>
            <p:grpSpPr bwMode="auto">
              <a:xfrm>
                <a:off x="2524" y="1060"/>
                <a:ext cx="742" cy="186"/>
                <a:chOff x="1565" y="2568"/>
                <a:chExt cx="1118" cy="279"/>
              </a:xfrm>
            </p:grpSpPr>
            <p:sp>
              <p:nvSpPr>
                <p:cNvPr id="32" name="AutoShape 20"/>
                <p:cNvSpPr>
                  <a:spLocks noChangeArrowheads="1"/>
                </p:cNvSpPr>
                <p:nvPr/>
              </p:nvSpPr>
              <p:spPr bwMode="gray">
                <a:xfrm rot="5263130">
                  <a:off x="1859"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3" name="AutoShape 21"/>
                <p:cNvSpPr>
                  <a:spLocks noChangeArrowheads="1"/>
                </p:cNvSpPr>
                <p:nvPr/>
              </p:nvSpPr>
              <p:spPr bwMode="gray">
                <a:xfrm rot="6078281">
                  <a:off x="1995"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4" name="AutoShape 22"/>
                <p:cNvSpPr>
                  <a:spLocks noChangeArrowheads="1"/>
                </p:cNvSpPr>
                <p:nvPr/>
              </p:nvSpPr>
              <p:spPr bwMode="gray">
                <a:xfrm rot="6373927">
                  <a:off x="2071" y="229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5" name="AutoShape 23"/>
                <p:cNvSpPr>
                  <a:spLocks noChangeArrowheads="1"/>
                </p:cNvSpPr>
                <p:nvPr/>
              </p:nvSpPr>
              <p:spPr bwMode="gray">
                <a:xfrm rot="6906312">
                  <a:off x="2161" y="232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27" name="Group 24"/>
              <p:cNvGrpSpPr>
                <a:grpSpLocks/>
              </p:cNvGrpSpPr>
              <p:nvPr/>
            </p:nvGrpSpPr>
            <p:grpSpPr bwMode="auto">
              <a:xfrm rot="1353540">
                <a:off x="2680" y="1110"/>
                <a:ext cx="742" cy="186"/>
                <a:chOff x="1565" y="2568"/>
                <a:chExt cx="1118" cy="279"/>
              </a:xfrm>
            </p:grpSpPr>
            <p:sp>
              <p:nvSpPr>
                <p:cNvPr id="28" name="AutoShape 25"/>
                <p:cNvSpPr>
                  <a:spLocks noChangeArrowheads="1"/>
                </p:cNvSpPr>
                <p:nvPr/>
              </p:nvSpPr>
              <p:spPr bwMode="gray">
                <a:xfrm rot="5263130">
                  <a:off x="1859" y="2274"/>
                  <a:ext cx="227" cy="816"/>
                </a:xfrm>
                <a:prstGeom prst="moon">
                  <a:avLst>
                    <a:gd name="adj" fmla="val 49773"/>
                  </a:avLst>
                </a:prstGeom>
                <a:solidFill>
                  <a:srgbClr val="FFFFFF">
                    <a:alpha val="9019"/>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9" name="AutoShape 26"/>
                <p:cNvSpPr>
                  <a:spLocks noChangeArrowheads="1"/>
                </p:cNvSpPr>
                <p:nvPr/>
              </p:nvSpPr>
              <p:spPr bwMode="gray">
                <a:xfrm rot="6078281">
                  <a:off x="1995"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0" name="AutoShape 27"/>
                <p:cNvSpPr>
                  <a:spLocks noChangeArrowheads="1"/>
                </p:cNvSpPr>
                <p:nvPr/>
              </p:nvSpPr>
              <p:spPr bwMode="gray">
                <a:xfrm rot="6373927">
                  <a:off x="2071" y="229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1" name="AutoShape 28"/>
                <p:cNvSpPr>
                  <a:spLocks noChangeArrowheads="1"/>
                </p:cNvSpPr>
                <p:nvPr/>
              </p:nvSpPr>
              <p:spPr bwMode="gray">
                <a:xfrm rot="6906312">
                  <a:off x="2161" y="232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grpSp>
        </p:grpSp>
        <p:sp>
          <p:nvSpPr>
            <p:cNvPr id="25" name="Freeform 29"/>
            <p:cNvSpPr>
              <a:spLocks/>
            </p:cNvSpPr>
            <p:nvPr/>
          </p:nvSpPr>
          <p:spPr bwMode="gray">
            <a:xfrm>
              <a:off x="3309" y="1685"/>
              <a:ext cx="473" cy="20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AF6A2"/>
                </a:gs>
              </a:gsLst>
              <a:lin ang="5400000" scaled="1"/>
            </a:gradFill>
            <a:ln w="0">
              <a:noFill/>
              <a:round/>
              <a:headEnd/>
              <a:tailEnd/>
            </a:ln>
          </p:spPr>
          <p:txBody>
            <a:bodyPr/>
            <a:lstStyle/>
            <a:p>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36" name="Text Box 30"/>
          <p:cNvSpPr txBox="1">
            <a:spLocks noChangeArrowheads="1"/>
          </p:cNvSpPr>
          <p:nvPr/>
        </p:nvSpPr>
        <p:spPr bwMode="gray">
          <a:xfrm>
            <a:off x="6553700" y="3397911"/>
            <a:ext cx="1214446" cy="646331"/>
          </a:xfrm>
          <a:prstGeom prst="rect">
            <a:avLst/>
          </a:prstGeom>
          <a:noFill/>
          <a:ln w="9525" algn="ctr">
            <a:noFill/>
            <a:miter lim="800000"/>
            <a:headEnd/>
            <a:tailEnd/>
          </a:ln>
        </p:spPr>
        <p:txBody>
          <a:bodyPr wrap="square">
            <a:spAutoFit/>
          </a:bodyPr>
          <a:lstStyle/>
          <a:p>
            <a:pPr algn="ctr"/>
            <a:r>
              <a:rPr lang="zh-CN" altLang="en-US"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rPr>
              <a:t>科研院所</a:t>
            </a:r>
            <a:endParaRPr lang="en-US" altLang="zh-CN"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endParaRPr>
          </a:p>
          <a:p>
            <a:pPr algn="ctr"/>
            <a:r>
              <a:rPr lang="zh-CN" altLang="en-US"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rPr>
              <a:t>企事业单位</a:t>
            </a:r>
            <a:endParaRPr lang="en-US" altLang="zh-CN"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endParaRPr>
          </a:p>
          <a:p>
            <a:pPr algn="ctr"/>
            <a:r>
              <a:rPr lang="zh-CN" altLang="en-US"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rPr>
              <a:t>研究型用户</a:t>
            </a:r>
            <a:endParaRPr lang="en-US" altLang="zh-CN"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7" name="Rectangle 35"/>
          <p:cNvSpPr>
            <a:spLocks noChangeArrowheads="1"/>
          </p:cNvSpPr>
          <p:nvPr/>
        </p:nvSpPr>
        <p:spPr bwMode="gray">
          <a:xfrm>
            <a:off x="7768178" y="2112026"/>
            <a:ext cx="2071702" cy="523220"/>
          </a:xfrm>
          <a:prstGeom prst="rect">
            <a:avLst/>
          </a:prstGeom>
          <a:noFill/>
          <a:ln w="9525" algn="ctr">
            <a:noFill/>
            <a:miter lim="800000"/>
            <a:headEnd/>
            <a:tailEnd/>
          </a:ln>
        </p:spPr>
        <p:txBody>
          <a:bodyPr wrap="square">
            <a:spAutoFit/>
          </a:bodyPr>
          <a:lstStyle/>
          <a:p>
            <a:pPr eaLnBrk="0" hangingPunct="0">
              <a:buClr>
                <a:srgbClr val="FF3300"/>
              </a:buClr>
              <a:buSzPct val="115000"/>
              <a:buFont typeface="Wingdings" pitchFamily="2" charset="2"/>
              <a:buNone/>
            </a:pPr>
            <a:r>
              <a:rPr lang="zh-CN" altLang="en-US" sz="1400" dirty="0">
                <a:effectLst>
                  <a:outerShdw blurRad="38100" dist="38100" dir="2700000" algn="tl">
                    <a:srgbClr val="000000">
                      <a:alpha val="43137"/>
                    </a:srgbClr>
                  </a:outerShdw>
                </a:effectLst>
                <a:latin typeface="微软雅黑" pitchFamily="34" charset="-122"/>
                <a:ea typeface="微软雅黑" pitchFamily="34" charset="-122"/>
              </a:rPr>
              <a:t>为立法与决策工作</a:t>
            </a:r>
            <a:endParaRPr lang="en-US" altLang="zh-CN" sz="1400" dirty="0">
              <a:effectLst>
                <a:outerShdw blurRad="38100" dist="38100" dir="2700000" algn="tl">
                  <a:srgbClr val="000000">
                    <a:alpha val="43137"/>
                  </a:srgbClr>
                </a:outerShdw>
              </a:effectLst>
              <a:latin typeface="微软雅黑" pitchFamily="34" charset="-122"/>
              <a:ea typeface="微软雅黑" pitchFamily="34" charset="-122"/>
            </a:endParaRPr>
          </a:p>
          <a:p>
            <a:pPr eaLnBrk="0" hangingPunct="0">
              <a:buClr>
                <a:srgbClr val="FF3300"/>
              </a:buClr>
              <a:buSzPct val="115000"/>
              <a:buFont typeface="Wingdings" pitchFamily="2" charset="2"/>
              <a:buNone/>
            </a:pPr>
            <a:r>
              <a:rPr lang="zh-CN" altLang="en-US" sz="1400" dirty="0">
                <a:effectLst>
                  <a:outerShdw blurRad="38100" dist="38100" dir="2700000" algn="tl">
                    <a:srgbClr val="000000">
                      <a:alpha val="43137"/>
                    </a:srgbClr>
                  </a:outerShdw>
                </a:effectLst>
                <a:latin typeface="微软雅黑" pitchFamily="34" charset="-122"/>
                <a:ea typeface="微软雅黑" pitchFamily="34" charset="-122"/>
              </a:rPr>
              <a:t>提供信息服务</a:t>
            </a:r>
            <a:endParaRPr lang="en-US" altLang="zh-CN" sz="14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8" name="Rectangle 36"/>
          <p:cNvSpPr>
            <a:spLocks noChangeArrowheads="1"/>
          </p:cNvSpPr>
          <p:nvPr/>
        </p:nvSpPr>
        <p:spPr bwMode="gray">
          <a:xfrm>
            <a:off x="7768146" y="3540786"/>
            <a:ext cx="2571736" cy="523220"/>
          </a:xfrm>
          <a:prstGeom prst="rect">
            <a:avLst/>
          </a:prstGeom>
          <a:noFill/>
          <a:ln w="9525" algn="ctr">
            <a:noFill/>
            <a:miter lim="800000"/>
            <a:headEnd/>
            <a:tailEnd/>
          </a:ln>
        </p:spPr>
        <p:txBody>
          <a:bodyPr wrap="square">
            <a:spAutoFit/>
          </a:bodyPr>
          <a:lstStyle/>
          <a:p>
            <a:pPr eaLnBrk="0" hangingPunct="0">
              <a:buClr>
                <a:srgbClr val="FF3300"/>
              </a:buClr>
              <a:buSzPct val="115000"/>
              <a:buFont typeface="Wingdings" pitchFamily="2" charset="2"/>
              <a:buNone/>
            </a:pPr>
            <a:r>
              <a:rPr lang="zh-CN" altLang="en-US" sz="1400" dirty="0">
                <a:effectLst>
                  <a:outerShdw blurRad="38100" dist="38100" dir="2700000" algn="tl">
                    <a:srgbClr val="000000">
                      <a:alpha val="43137"/>
                    </a:srgbClr>
                  </a:outerShdw>
                </a:effectLst>
                <a:latin typeface="微软雅黑" pitchFamily="34" charset="-122"/>
                <a:ea typeface="微软雅黑" pitchFamily="34" charset="-122"/>
              </a:rPr>
              <a:t>提供深层次、</a:t>
            </a:r>
            <a:endParaRPr lang="en-US" altLang="zh-CN" sz="1400" dirty="0">
              <a:effectLst>
                <a:outerShdw blurRad="38100" dist="38100" dir="2700000" algn="tl">
                  <a:srgbClr val="000000">
                    <a:alpha val="43137"/>
                  </a:srgbClr>
                </a:outerShdw>
              </a:effectLst>
              <a:latin typeface="微软雅黑" pitchFamily="34" charset="-122"/>
              <a:ea typeface="微软雅黑" pitchFamily="34" charset="-122"/>
            </a:endParaRPr>
          </a:p>
          <a:p>
            <a:pPr eaLnBrk="0" hangingPunct="0">
              <a:buClr>
                <a:srgbClr val="FF3300"/>
              </a:buClr>
              <a:buSzPct val="115000"/>
              <a:buFont typeface="Wingdings" pitchFamily="2" charset="2"/>
              <a:buNone/>
            </a:pPr>
            <a:r>
              <a:rPr lang="zh-CN" altLang="en-US" sz="1400" dirty="0">
                <a:effectLst>
                  <a:outerShdw blurRad="38100" dist="38100" dir="2700000" algn="tl">
                    <a:srgbClr val="000000">
                      <a:alpha val="43137"/>
                    </a:srgbClr>
                  </a:outerShdw>
                </a:effectLst>
                <a:latin typeface="微软雅黑" pitchFamily="34" charset="-122"/>
                <a:ea typeface="微软雅黑" pitchFamily="34" charset="-122"/>
              </a:rPr>
              <a:t>专业化信息与知识服务</a:t>
            </a:r>
            <a:endParaRPr lang="en-US" altLang="zh-CN" sz="14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9" name="Rectangle 37"/>
          <p:cNvSpPr>
            <a:spLocks noChangeArrowheads="1"/>
          </p:cNvSpPr>
          <p:nvPr/>
        </p:nvSpPr>
        <p:spPr bwMode="gray">
          <a:xfrm>
            <a:off x="7053830" y="5109033"/>
            <a:ext cx="3143240" cy="523220"/>
          </a:xfrm>
          <a:prstGeom prst="rect">
            <a:avLst/>
          </a:prstGeom>
          <a:noFill/>
          <a:ln w="9525" algn="ctr">
            <a:noFill/>
            <a:miter lim="800000"/>
            <a:headEnd/>
            <a:tailEnd/>
          </a:ln>
        </p:spPr>
        <p:txBody>
          <a:bodyPr wrap="square">
            <a:spAutoFit/>
          </a:bodyPr>
          <a:lstStyle/>
          <a:p>
            <a:pPr eaLnBrk="0" hangingPunct="0">
              <a:buClr>
                <a:srgbClr val="FF3300"/>
              </a:buClr>
              <a:buSzPct val="115000"/>
              <a:buFont typeface="Wingdings" pitchFamily="2" charset="2"/>
              <a:buNone/>
            </a:pPr>
            <a:r>
              <a:rPr lang="zh-CN" altLang="en-US" sz="1400" dirty="0">
                <a:effectLst>
                  <a:outerShdw blurRad="38100" dist="38100" dir="2700000" algn="tl">
                    <a:srgbClr val="000000">
                      <a:alpha val="43137"/>
                    </a:srgbClr>
                  </a:outerShdw>
                </a:effectLst>
                <a:latin typeface="微软雅黑" pitchFamily="34" charset="-122"/>
                <a:ea typeface="微软雅黑" pitchFamily="34" charset="-122"/>
              </a:rPr>
              <a:t>提供多样化、个性化的数字图书馆服务</a:t>
            </a:r>
            <a:endParaRPr lang="en-US" altLang="zh-CN" sz="14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0" name="Rectangle 38"/>
          <p:cNvSpPr>
            <a:spLocks noChangeArrowheads="1"/>
          </p:cNvSpPr>
          <p:nvPr/>
        </p:nvSpPr>
        <p:spPr bwMode="gray">
          <a:xfrm>
            <a:off x="4767751" y="6112554"/>
            <a:ext cx="5288689" cy="523220"/>
          </a:xfrm>
          <a:prstGeom prst="rect">
            <a:avLst/>
          </a:prstGeom>
          <a:noFill/>
          <a:ln w="9525" algn="ctr">
            <a:noFill/>
            <a:miter lim="800000"/>
            <a:headEnd/>
            <a:tailEnd/>
          </a:ln>
        </p:spPr>
        <p:txBody>
          <a:bodyPr wrap="square">
            <a:spAutoFit/>
          </a:bodyPr>
          <a:lstStyle/>
          <a:p>
            <a:pPr eaLnBrk="0" hangingPunct="0">
              <a:buClr>
                <a:srgbClr val="FF3300"/>
              </a:buClr>
              <a:buSzPct val="115000"/>
              <a:buFont typeface="Wingdings" pitchFamily="2" charset="2"/>
              <a:buNone/>
            </a:pPr>
            <a:r>
              <a:rPr lang="zh-CN" altLang="en-US" sz="1400" dirty="0">
                <a:effectLst>
                  <a:outerShdw blurRad="38100" dist="38100" dir="2700000" algn="tl">
                    <a:srgbClr val="000000">
                      <a:alpha val="43137"/>
                    </a:srgbClr>
                  </a:outerShdw>
                </a:effectLst>
                <a:latin typeface="微软雅黑" pitchFamily="34" charset="-122"/>
                <a:ea typeface="微软雅黑" pitchFamily="34" charset="-122"/>
              </a:rPr>
              <a:t>提供基于移动通信网的移动数字图书馆服务，</a:t>
            </a:r>
            <a:endParaRPr lang="en-US" altLang="zh-CN" sz="1400" dirty="0">
              <a:effectLst>
                <a:outerShdw blurRad="38100" dist="38100" dir="2700000" algn="tl">
                  <a:srgbClr val="000000">
                    <a:alpha val="43137"/>
                  </a:srgbClr>
                </a:outerShdw>
              </a:effectLst>
              <a:latin typeface="微软雅黑" pitchFamily="34" charset="-122"/>
              <a:ea typeface="微软雅黑" pitchFamily="34" charset="-122"/>
            </a:endParaRPr>
          </a:p>
          <a:p>
            <a:pPr eaLnBrk="0" hangingPunct="0">
              <a:buClr>
                <a:srgbClr val="FF3300"/>
              </a:buClr>
              <a:buSzPct val="115000"/>
              <a:buFont typeface="Wingdings" pitchFamily="2" charset="2"/>
              <a:buNone/>
            </a:pPr>
            <a:r>
              <a:rPr lang="zh-CN" altLang="en-US" sz="1400" dirty="0">
                <a:effectLst>
                  <a:outerShdw blurRad="38100" dist="38100" dir="2700000" algn="tl">
                    <a:srgbClr val="000000">
                      <a:alpha val="43137"/>
                    </a:srgbClr>
                  </a:outerShdw>
                </a:effectLst>
                <a:latin typeface="微软雅黑" pitchFamily="34" charset="-122"/>
                <a:ea typeface="微软雅黑" pitchFamily="34" charset="-122"/>
              </a:rPr>
              <a:t>基于广播电视网的数字电视服务。</a:t>
            </a:r>
            <a:endParaRPr lang="en-US" altLang="zh-CN" sz="1400" dirty="0">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41" name="Group 39"/>
          <p:cNvGrpSpPr>
            <a:grpSpLocks/>
          </p:cNvGrpSpPr>
          <p:nvPr/>
        </p:nvGrpSpPr>
        <p:grpSpPr bwMode="auto">
          <a:xfrm>
            <a:off x="6625170" y="1826275"/>
            <a:ext cx="1143008" cy="1207985"/>
            <a:chOff x="3247" y="1673"/>
            <a:chExt cx="606" cy="636"/>
          </a:xfrm>
        </p:grpSpPr>
        <p:pic>
          <p:nvPicPr>
            <p:cNvPr id="42" name="Picture 40" descr="light_shadow"/>
            <p:cNvPicPr>
              <a:picLocks noChangeAspect="1" noChangeArrowheads="1"/>
            </p:cNvPicPr>
            <p:nvPr/>
          </p:nvPicPr>
          <p:blipFill>
            <a:blip r:embed="rId5" cstate="print">
              <a:lum bright="-84000" contrast="-48000"/>
            </a:blip>
            <a:srcRect/>
            <a:stretch>
              <a:fillRect/>
            </a:stretch>
          </p:blipFill>
          <p:spPr bwMode="gray">
            <a:xfrm>
              <a:off x="3305" y="2171"/>
              <a:ext cx="498" cy="138"/>
            </a:xfrm>
            <a:prstGeom prst="rect">
              <a:avLst/>
            </a:prstGeom>
            <a:noFill/>
            <a:ln w="9525">
              <a:noFill/>
              <a:miter lim="800000"/>
              <a:headEnd/>
              <a:tailEnd/>
            </a:ln>
          </p:spPr>
        </p:pic>
        <p:pic>
          <p:nvPicPr>
            <p:cNvPr id="43" name="Picture 41" descr="circuler_1"/>
            <p:cNvPicPr>
              <a:picLocks noChangeAspect="1" noChangeArrowheads="1"/>
            </p:cNvPicPr>
            <p:nvPr/>
          </p:nvPicPr>
          <p:blipFill>
            <a:blip r:embed="rId6" cstate="print"/>
            <a:srcRect/>
            <a:stretch>
              <a:fillRect/>
            </a:stretch>
          </p:blipFill>
          <p:spPr bwMode="gray">
            <a:xfrm>
              <a:off x="3247" y="1673"/>
              <a:ext cx="606" cy="586"/>
            </a:xfrm>
            <a:prstGeom prst="rect">
              <a:avLst/>
            </a:prstGeom>
            <a:noFill/>
            <a:ln w="9525">
              <a:noFill/>
              <a:miter lim="800000"/>
              <a:headEnd/>
              <a:tailEnd/>
            </a:ln>
          </p:spPr>
        </p:pic>
        <p:sp>
          <p:nvSpPr>
            <p:cNvPr id="44" name="Oval 42"/>
            <p:cNvSpPr>
              <a:spLocks noChangeArrowheads="1"/>
            </p:cNvSpPr>
            <p:nvPr/>
          </p:nvSpPr>
          <p:spPr bwMode="gray">
            <a:xfrm>
              <a:off x="3247" y="1673"/>
              <a:ext cx="602" cy="587"/>
            </a:xfrm>
            <a:prstGeom prst="ellipse">
              <a:avLst/>
            </a:prstGeom>
            <a:gradFill rotWithShape="1">
              <a:gsLst>
                <a:gs pos="0">
                  <a:srgbClr val="CCCC00">
                    <a:alpha val="89999"/>
                  </a:srgbClr>
                </a:gs>
                <a:gs pos="50000">
                  <a:srgbClr val="CCFF99">
                    <a:alpha val="55000"/>
                  </a:srgbClr>
                </a:gs>
                <a:gs pos="100000">
                  <a:srgbClr val="CCCC00">
                    <a:alpha val="89999"/>
                  </a:srgbClr>
                </a:gs>
              </a:gsLst>
              <a:lin ang="5400000" scaled="1"/>
            </a:gradFill>
            <a:ln w="9525" algn="ctr">
              <a:noFill/>
              <a:round/>
              <a:headEnd/>
              <a:tailEnd/>
            </a:ln>
            <a:effectLst/>
          </p:spPr>
          <p:txBody>
            <a:bodyPr wrap="none" anchor="ctr"/>
            <a:lstStyle/>
            <a:p>
              <a:pPr>
                <a:defRPr/>
              </a:pPr>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45" name="Group 43"/>
            <p:cNvGrpSpPr>
              <a:grpSpLocks/>
            </p:cNvGrpSpPr>
            <p:nvPr/>
          </p:nvGrpSpPr>
          <p:grpSpPr bwMode="auto">
            <a:xfrm rot="-1045052" flipH="1" flipV="1">
              <a:off x="3275" y="2158"/>
              <a:ext cx="478" cy="107"/>
              <a:chOff x="2524" y="1060"/>
              <a:chExt cx="898" cy="236"/>
            </a:xfrm>
          </p:grpSpPr>
          <p:grpSp>
            <p:nvGrpSpPr>
              <p:cNvPr id="47" name="Group 44"/>
              <p:cNvGrpSpPr>
                <a:grpSpLocks/>
              </p:cNvGrpSpPr>
              <p:nvPr/>
            </p:nvGrpSpPr>
            <p:grpSpPr bwMode="auto">
              <a:xfrm>
                <a:off x="2524" y="1060"/>
                <a:ext cx="742" cy="186"/>
                <a:chOff x="1565" y="2568"/>
                <a:chExt cx="1118" cy="279"/>
              </a:xfrm>
            </p:grpSpPr>
            <p:sp>
              <p:nvSpPr>
                <p:cNvPr id="53" name="AutoShape 45"/>
                <p:cNvSpPr>
                  <a:spLocks noChangeArrowheads="1"/>
                </p:cNvSpPr>
                <p:nvPr/>
              </p:nvSpPr>
              <p:spPr bwMode="gray">
                <a:xfrm rot="5263130">
                  <a:off x="1859"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4" name="AutoShape 46"/>
                <p:cNvSpPr>
                  <a:spLocks noChangeArrowheads="1"/>
                </p:cNvSpPr>
                <p:nvPr/>
              </p:nvSpPr>
              <p:spPr bwMode="gray">
                <a:xfrm rot="6078281">
                  <a:off x="1995"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5" name="AutoShape 47"/>
                <p:cNvSpPr>
                  <a:spLocks noChangeArrowheads="1"/>
                </p:cNvSpPr>
                <p:nvPr/>
              </p:nvSpPr>
              <p:spPr bwMode="gray">
                <a:xfrm rot="6373927">
                  <a:off x="2071" y="229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6" name="AutoShape 48"/>
                <p:cNvSpPr>
                  <a:spLocks noChangeArrowheads="1"/>
                </p:cNvSpPr>
                <p:nvPr/>
              </p:nvSpPr>
              <p:spPr bwMode="gray">
                <a:xfrm rot="6906312">
                  <a:off x="2161" y="232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48" name="Group 49"/>
              <p:cNvGrpSpPr>
                <a:grpSpLocks/>
              </p:cNvGrpSpPr>
              <p:nvPr/>
            </p:nvGrpSpPr>
            <p:grpSpPr bwMode="auto">
              <a:xfrm rot="1353540">
                <a:off x="2680" y="1110"/>
                <a:ext cx="742" cy="186"/>
                <a:chOff x="1565" y="2568"/>
                <a:chExt cx="1118" cy="279"/>
              </a:xfrm>
            </p:grpSpPr>
            <p:sp>
              <p:nvSpPr>
                <p:cNvPr id="49" name="AutoShape 50"/>
                <p:cNvSpPr>
                  <a:spLocks noChangeArrowheads="1"/>
                </p:cNvSpPr>
                <p:nvPr/>
              </p:nvSpPr>
              <p:spPr bwMode="gray">
                <a:xfrm rot="5263130">
                  <a:off x="1859"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0" name="AutoShape 51"/>
                <p:cNvSpPr>
                  <a:spLocks noChangeArrowheads="1"/>
                </p:cNvSpPr>
                <p:nvPr/>
              </p:nvSpPr>
              <p:spPr bwMode="gray">
                <a:xfrm rot="6078281">
                  <a:off x="1995"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1" name="AutoShape 52"/>
                <p:cNvSpPr>
                  <a:spLocks noChangeArrowheads="1"/>
                </p:cNvSpPr>
                <p:nvPr/>
              </p:nvSpPr>
              <p:spPr bwMode="gray">
                <a:xfrm rot="6373927">
                  <a:off x="2071" y="229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2" name="AutoShape 53"/>
                <p:cNvSpPr>
                  <a:spLocks noChangeArrowheads="1"/>
                </p:cNvSpPr>
                <p:nvPr/>
              </p:nvSpPr>
              <p:spPr bwMode="gray">
                <a:xfrm rot="6906312">
                  <a:off x="2161" y="232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grpSp>
        </p:grpSp>
        <p:sp>
          <p:nvSpPr>
            <p:cNvPr id="46" name="Freeform 54"/>
            <p:cNvSpPr>
              <a:spLocks/>
            </p:cNvSpPr>
            <p:nvPr/>
          </p:nvSpPr>
          <p:spPr bwMode="gray">
            <a:xfrm>
              <a:off x="3309" y="1685"/>
              <a:ext cx="473" cy="20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AF6A2"/>
                </a:gs>
              </a:gsLst>
              <a:lin ang="5400000" scaled="1"/>
            </a:gradFill>
            <a:ln w="0">
              <a:noFill/>
              <a:round/>
              <a:headEnd/>
              <a:tailEnd/>
            </a:ln>
          </p:spPr>
          <p:txBody>
            <a:bodyPr/>
            <a:lstStyle/>
            <a:p>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57" name="Text Box 55"/>
          <p:cNvSpPr txBox="1">
            <a:spLocks noChangeArrowheads="1"/>
          </p:cNvSpPr>
          <p:nvPr/>
        </p:nvSpPr>
        <p:spPr bwMode="gray">
          <a:xfrm>
            <a:off x="6625138" y="2112027"/>
            <a:ext cx="1214446" cy="461665"/>
          </a:xfrm>
          <a:prstGeom prst="rect">
            <a:avLst/>
          </a:prstGeom>
          <a:noFill/>
          <a:ln w="9525" algn="ctr">
            <a:noFill/>
            <a:miter lim="800000"/>
            <a:headEnd/>
            <a:tailEnd/>
          </a:ln>
        </p:spPr>
        <p:txBody>
          <a:bodyPr wrap="square">
            <a:spAutoFit/>
          </a:bodyPr>
          <a:lstStyle/>
          <a:p>
            <a:pPr algn="ctr">
              <a:spcBef>
                <a:spcPct val="50000"/>
              </a:spcBef>
            </a:pPr>
            <a:r>
              <a:rPr lang="zh-CN" altLang="en-US"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rPr>
              <a:t>中央与地方各级政府</a:t>
            </a:r>
            <a:endParaRPr lang="en-US" altLang="zh-CN"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58" name="Group 56"/>
          <p:cNvGrpSpPr>
            <a:grpSpLocks/>
          </p:cNvGrpSpPr>
          <p:nvPr/>
        </p:nvGrpSpPr>
        <p:grpSpPr bwMode="auto">
          <a:xfrm>
            <a:off x="5625038" y="4469480"/>
            <a:ext cx="1435526" cy="1571636"/>
            <a:chOff x="3247" y="1673"/>
            <a:chExt cx="606" cy="636"/>
          </a:xfrm>
        </p:grpSpPr>
        <p:pic>
          <p:nvPicPr>
            <p:cNvPr id="59" name="Picture 57" descr="light_shadow"/>
            <p:cNvPicPr>
              <a:picLocks noChangeAspect="1" noChangeArrowheads="1"/>
            </p:cNvPicPr>
            <p:nvPr/>
          </p:nvPicPr>
          <p:blipFill>
            <a:blip r:embed="rId7" cstate="print">
              <a:lum bright="-84000" contrast="-48000"/>
            </a:blip>
            <a:srcRect/>
            <a:stretch>
              <a:fillRect/>
            </a:stretch>
          </p:blipFill>
          <p:spPr bwMode="gray">
            <a:xfrm>
              <a:off x="3305" y="2171"/>
              <a:ext cx="498" cy="138"/>
            </a:xfrm>
            <a:prstGeom prst="rect">
              <a:avLst/>
            </a:prstGeom>
            <a:noFill/>
            <a:ln w="9525">
              <a:noFill/>
              <a:miter lim="800000"/>
              <a:headEnd/>
              <a:tailEnd/>
            </a:ln>
          </p:spPr>
        </p:pic>
        <p:pic>
          <p:nvPicPr>
            <p:cNvPr id="60" name="Picture 58" descr="circuler_1"/>
            <p:cNvPicPr>
              <a:picLocks noChangeAspect="1" noChangeArrowheads="1"/>
            </p:cNvPicPr>
            <p:nvPr/>
          </p:nvPicPr>
          <p:blipFill>
            <a:blip r:embed="rId8" cstate="print"/>
            <a:srcRect/>
            <a:stretch>
              <a:fillRect/>
            </a:stretch>
          </p:blipFill>
          <p:spPr bwMode="gray">
            <a:xfrm>
              <a:off x="3247" y="1673"/>
              <a:ext cx="606" cy="586"/>
            </a:xfrm>
            <a:prstGeom prst="rect">
              <a:avLst/>
            </a:prstGeom>
            <a:noFill/>
            <a:ln w="9525">
              <a:noFill/>
              <a:miter lim="800000"/>
              <a:headEnd/>
              <a:tailEnd/>
            </a:ln>
          </p:spPr>
        </p:pic>
        <p:sp>
          <p:nvSpPr>
            <p:cNvPr id="61" name="Oval 59"/>
            <p:cNvSpPr>
              <a:spLocks noChangeArrowheads="1"/>
            </p:cNvSpPr>
            <p:nvPr/>
          </p:nvSpPr>
          <p:spPr bwMode="gray">
            <a:xfrm>
              <a:off x="3247" y="1673"/>
              <a:ext cx="602" cy="587"/>
            </a:xfrm>
            <a:prstGeom prst="ellipse">
              <a:avLst/>
            </a:prstGeom>
            <a:gradFill rotWithShape="1">
              <a:gsLst>
                <a:gs pos="0">
                  <a:srgbClr val="CCCC00">
                    <a:alpha val="89999"/>
                  </a:srgbClr>
                </a:gs>
                <a:gs pos="50000">
                  <a:srgbClr val="CCFF99">
                    <a:alpha val="55000"/>
                  </a:srgbClr>
                </a:gs>
                <a:gs pos="100000">
                  <a:srgbClr val="CCCC00">
                    <a:alpha val="89999"/>
                  </a:srgbClr>
                </a:gs>
              </a:gsLst>
              <a:lin ang="5400000" scaled="1"/>
            </a:gradFill>
            <a:ln w="9525" algn="ctr">
              <a:noFill/>
              <a:round/>
              <a:headEnd/>
              <a:tailEnd/>
            </a:ln>
            <a:effectLst/>
          </p:spPr>
          <p:txBody>
            <a:bodyPr wrap="none" anchor="ctr"/>
            <a:lstStyle/>
            <a:p>
              <a:pPr>
                <a:defRPr/>
              </a:pPr>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62" name="Group 60"/>
            <p:cNvGrpSpPr>
              <a:grpSpLocks/>
            </p:cNvGrpSpPr>
            <p:nvPr/>
          </p:nvGrpSpPr>
          <p:grpSpPr bwMode="auto">
            <a:xfrm rot="-1045052" flipH="1" flipV="1">
              <a:off x="3275" y="2158"/>
              <a:ext cx="478" cy="107"/>
              <a:chOff x="2524" y="1060"/>
              <a:chExt cx="898" cy="236"/>
            </a:xfrm>
          </p:grpSpPr>
          <p:grpSp>
            <p:nvGrpSpPr>
              <p:cNvPr id="64" name="Group 61"/>
              <p:cNvGrpSpPr>
                <a:grpSpLocks/>
              </p:cNvGrpSpPr>
              <p:nvPr/>
            </p:nvGrpSpPr>
            <p:grpSpPr bwMode="auto">
              <a:xfrm>
                <a:off x="2524" y="1060"/>
                <a:ext cx="742" cy="186"/>
                <a:chOff x="1565" y="2568"/>
                <a:chExt cx="1118" cy="279"/>
              </a:xfrm>
            </p:grpSpPr>
            <p:sp>
              <p:nvSpPr>
                <p:cNvPr id="70" name="AutoShape 62"/>
                <p:cNvSpPr>
                  <a:spLocks noChangeArrowheads="1"/>
                </p:cNvSpPr>
                <p:nvPr/>
              </p:nvSpPr>
              <p:spPr bwMode="gray">
                <a:xfrm rot="5263130">
                  <a:off x="1859"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1" name="AutoShape 63"/>
                <p:cNvSpPr>
                  <a:spLocks noChangeArrowheads="1"/>
                </p:cNvSpPr>
                <p:nvPr/>
              </p:nvSpPr>
              <p:spPr bwMode="gray">
                <a:xfrm rot="6078281">
                  <a:off x="1995"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2" name="AutoShape 64"/>
                <p:cNvSpPr>
                  <a:spLocks noChangeArrowheads="1"/>
                </p:cNvSpPr>
                <p:nvPr/>
              </p:nvSpPr>
              <p:spPr bwMode="gray">
                <a:xfrm rot="6373927">
                  <a:off x="2071" y="229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3" name="AutoShape 65"/>
                <p:cNvSpPr>
                  <a:spLocks noChangeArrowheads="1"/>
                </p:cNvSpPr>
                <p:nvPr/>
              </p:nvSpPr>
              <p:spPr bwMode="gray">
                <a:xfrm rot="6906312">
                  <a:off x="2161" y="232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65" name="Group 66"/>
              <p:cNvGrpSpPr>
                <a:grpSpLocks/>
              </p:cNvGrpSpPr>
              <p:nvPr/>
            </p:nvGrpSpPr>
            <p:grpSpPr bwMode="auto">
              <a:xfrm rot="1353540">
                <a:off x="2680" y="1110"/>
                <a:ext cx="742" cy="186"/>
                <a:chOff x="1565" y="2568"/>
                <a:chExt cx="1118" cy="279"/>
              </a:xfrm>
            </p:grpSpPr>
            <p:sp>
              <p:nvSpPr>
                <p:cNvPr id="66" name="AutoShape 67"/>
                <p:cNvSpPr>
                  <a:spLocks noChangeArrowheads="1"/>
                </p:cNvSpPr>
                <p:nvPr/>
              </p:nvSpPr>
              <p:spPr bwMode="gray">
                <a:xfrm rot="5263130">
                  <a:off x="1859" y="2274"/>
                  <a:ext cx="227" cy="816"/>
                </a:xfrm>
                <a:prstGeom prst="moon">
                  <a:avLst>
                    <a:gd name="adj" fmla="val 49773"/>
                  </a:avLst>
                </a:prstGeom>
                <a:solidFill>
                  <a:srgbClr val="FFFFFF">
                    <a:alpha val="9019"/>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7" name="AutoShape 68"/>
                <p:cNvSpPr>
                  <a:spLocks noChangeArrowheads="1"/>
                </p:cNvSpPr>
                <p:nvPr/>
              </p:nvSpPr>
              <p:spPr bwMode="gray">
                <a:xfrm rot="6078281">
                  <a:off x="1995"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8" name="AutoShape 69"/>
                <p:cNvSpPr>
                  <a:spLocks noChangeArrowheads="1"/>
                </p:cNvSpPr>
                <p:nvPr/>
              </p:nvSpPr>
              <p:spPr bwMode="gray">
                <a:xfrm rot="6373927">
                  <a:off x="2071" y="229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9" name="AutoShape 70"/>
                <p:cNvSpPr>
                  <a:spLocks noChangeArrowheads="1"/>
                </p:cNvSpPr>
                <p:nvPr/>
              </p:nvSpPr>
              <p:spPr bwMode="gray">
                <a:xfrm rot="6906312">
                  <a:off x="2161" y="232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grpSp>
        </p:grpSp>
        <p:sp>
          <p:nvSpPr>
            <p:cNvPr id="63" name="Freeform 71"/>
            <p:cNvSpPr>
              <a:spLocks/>
            </p:cNvSpPr>
            <p:nvPr/>
          </p:nvSpPr>
          <p:spPr bwMode="gray">
            <a:xfrm>
              <a:off x="3309" y="1685"/>
              <a:ext cx="473" cy="20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AF6A2"/>
                </a:gs>
              </a:gsLst>
              <a:lin ang="5400000" scaled="1"/>
            </a:gradFill>
            <a:ln w="0">
              <a:noFill/>
              <a:round/>
              <a:headEnd/>
              <a:tailEnd/>
            </a:ln>
          </p:spPr>
          <p:txBody>
            <a:bodyPr/>
            <a:lstStyle/>
            <a:p>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74" name="Text Box 72"/>
          <p:cNvSpPr txBox="1">
            <a:spLocks noChangeArrowheads="1"/>
          </p:cNvSpPr>
          <p:nvPr/>
        </p:nvSpPr>
        <p:spPr bwMode="gray">
          <a:xfrm>
            <a:off x="5767914" y="4678147"/>
            <a:ext cx="1214446" cy="830997"/>
          </a:xfrm>
          <a:prstGeom prst="rect">
            <a:avLst/>
          </a:prstGeom>
          <a:noFill/>
          <a:ln w="9525" algn="ctr">
            <a:noFill/>
            <a:miter lim="800000"/>
            <a:headEnd/>
            <a:tailEnd/>
          </a:ln>
        </p:spPr>
        <p:txBody>
          <a:bodyPr wrap="square">
            <a:spAutoFit/>
          </a:bodyPr>
          <a:lstStyle/>
          <a:p>
            <a:pPr algn="ctr"/>
            <a:r>
              <a:rPr lang="zh-CN" altLang="en-US"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rPr>
              <a:t>社会公众</a:t>
            </a:r>
            <a:endParaRPr lang="en-US" altLang="zh-CN"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endParaRPr>
          </a:p>
          <a:p>
            <a:pPr algn="ctr"/>
            <a:r>
              <a:rPr lang="zh-CN" altLang="en-US"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rPr>
              <a:t>未成年人</a:t>
            </a:r>
            <a:endParaRPr lang="en-US" altLang="zh-CN"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endParaRPr>
          </a:p>
          <a:p>
            <a:pPr algn="ctr"/>
            <a:r>
              <a:rPr lang="zh-CN" altLang="en-US"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rPr>
              <a:t>残疾人</a:t>
            </a:r>
            <a:endParaRPr lang="en-US" altLang="zh-CN"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endParaRPr>
          </a:p>
          <a:p>
            <a:pPr algn="ctr"/>
            <a:r>
              <a:rPr lang="zh-CN" altLang="en-US"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rPr>
              <a:t>等特殊人群</a:t>
            </a:r>
            <a:endParaRPr lang="en-US" altLang="zh-CN"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75" name="Group 73"/>
          <p:cNvGrpSpPr>
            <a:grpSpLocks/>
          </p:cNvGrpSpPr>
          <p:nvPr/>
        </p:nvGrpSpPr>
        <p:grpSpPr bwMode="auto">
          <a:xfrm>
            <a:off x="3981933" y="5398174"/>
            <a:ext cx="1033971" cy="1071570"/>
            <a:chOff x="3247" y="1673"/>
            <a:chExt cx="606" cy="636"/>
          </a:xfrm>
        </p:grpSpPr>
        <p:pic>
          <p:nvPicPr>
            <p:cNvPr id="76" name="Picture 74" descr="light_shadow"/>
            <p:cNvPicPr>
              <a:picLocks noChangeAspect="1" noChangeArrowheads="1"/>
            </p:cNvPicPr>
            <p:nvPr/>
          </p:nvPicPr>
          <p:blipFill>
            <a:blip r:embed="rId9" cstate="print">
              <a:lum bright="-84000" contrast="-48000"/>
            </a:blip>
            <a:srcRect/>
            <a:stretch>
              <a:fillRect/>
            </a:stretch>
          </p:blipFill>
          <p:spPr bwMode="gray">
            <a:xfrm>
              <a:off x="3305" y="2171"/>
              <a:ext cx="498" cy="138"/>
            </a:xfrm>
            <a:prstGeom prst="rect">
              <a:avLst/>
            </a:prstGeom>
            <a:noFill/>
            <a:ln w="9525">
              <a:noFill/>
              <a:miter lim="800000"/>
              <a:headEnd/>
              <a:tailEnd/>
            </a:ln>
          </p:spPr>
        </p:pic>
        <p:pic>
          <p:nvPicPr>
            <p:cNvPr id="77" name="Picture 75" descr="circuler_1"/>
            <p:cNvPicPr>
              <a:picLocks noChangeAspect="1" noChangeArrowheads="1"/>
            </p:cNvPicPr>
            <p:nvPr/>
          </p:nvPicPr>
          <p:blipFill>
            <a:blip r:embed="rId10" cstate="print"/>
            <a:srcRect/>
            <a:stretch>
              <a:fillRect/>
            </a:stretch>
          </p:blipFill>
          <p:spPr bwMode="gray">
            <a:xfrm>
              <a:off x="3247" y="1673"/>
              <a:ext cx="606" cy="586"/>
            </a:xfrm>
            <a:prstGeom prst="rect">
              <a:avLst/>
            </a:prstGeom>
            <a:noFill/>
            <a:ln w="9525">
              <a:noFill/>
              <a:miter lim="800000"/>
              <a:headEnd/>
              <a:tailEnd/>
            </a:ln>
          </p:spPr>
        </p:pic>
        <p:sp>
          <p:nvSpPr>
            <p:cNvPr id="78" name="Oval 76"/>
            <p:cNvSpPr>
              <a:spLocks noChangeArrowheads="1"/>
            </p:cNvSpPr>
            <p:nvPr/>
          </p:nvSpPr>
          <p:spPr bwMode="gray">
            <a:xfrm>
              <a:off x="3247" y="1673"/>
              <a:ext cx="602" cy="587"/>
            </a:xfrm>
            <a:prstGeom prst="ellipse">
              <a:avLst/>
            </a:prstGeom>
            <a:gradFill rotWithShape="1">
              <a:gsLst>
                <a:gs pos="0">
                  <a:srgbClr val="CCCC00">
                    <a:alpha val="89999"/>
                  </a:srgbClr>
                </a:gs>
                <a:gs pos="50000">
                  <a:srgbClr val="CCFF99">
                    <a:alpha val="55000"/>
                  </a:srgbClr>
                </a:gs>
                <a:gs pos="100000">
                  <a:srgbClr val="CCCC00">
                    <a:alpha val="89999"/>
                  </a:srgbClr>
                </a:gs>
              </a:gsLst>
              <a:lin ang="5400000" scaled="1"/>
            </a:gradFill>
            <a:ln w="9525" algn="ctr">
              <a:noFill/>
              <a:round/>
              <a:headEnd/>
              <a:tailEnd/>
            </a:ln>
            <a:effectLst/>
          </p:spPr>
          <p:txBody>
            <a:bodyPr wrap="none" anchor="ctr"/>
            <a:lstStyle/>
            <a:p>
              <a:pPr>
                <a:defRPr/>
              </a:pPr>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79" name="Group 77"/>
            <p:cNvGrpSpPr>
              <a:grpSpLocks/>
            </p:cNvGrpSpPr>
            <p:nvPr/>
          </p:nvGrpSpPr>
          <p:grpSpPr bwMode="auto">
            <a:xfrm rot="-1045052" flipH="1" flipV="1">
              <a:off x="3275" y="2158"/>
              <a:ext cx="478" cy="107"/>
              <a:chOff x="2524" y="1060"/>
              <a:chExt cx="898" cy="236"/>
            </a:xfrm>
          </p:grpSpPr>
          <p:grpSp>
            <p:nvGrpSpPr>
              <p:cNvPr id="81" name="Group 78"/>
              <p:cNvGrpSpPr>
                <a:grpSpLocks/>
              </p:cNvGrpSpPr>
              <p:nvPr/>
            </p:nvGrpSpPr>
            <p:grpSpPr bwMode="auto">
              <a:xfrm>
                <a:off x="2524" y="1060"/>
                <a:ext cx="742" cy="186"/>
                <a:chOff x="1565" y="2568"/>
                <a:chExt cx="1118" cy="279"/>
              </a:xfrm>
            </p:grpSpPr>
            <p:sp>
              <p:nvSpPr>
                <p:cNvPr id="87" name="AutoShape 79"/>
                <p:cNvSpPr>
                  <a:spLocks noChangeArrowheads="1"/>
                </p:cNvSpPr>
                <p:nvPr/>
              </p:nvSpPr>
              <p:spPr bwMode="gray">
                <a:xfrm rot="5263130">
                  <a:off x="1859"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8" name="AutoShape 80"/>
                <p:cNvSpPr>
                  <a:spLocks noChangeArrowheads="1"/>
                </p:cNvSpPr>
                <p:nvPr/>
              </p:nvSpPr>
              <p:spPr bwMode="gray">
                <a:xfrm rot="6078281">
                  <a:off x="1995"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9" name="AutoShape 81"/>
                <p:cNvSpPr>
                  <a:spLocks noChangeArrowheads="1"/>
                </p:cNvSpPr>
                <p:nvPr/>
              </p:nvSpPr>
              <p:spPr bwMode="gray">
                <a:xfrm rot="6373927">
                  <a:off x="2071" y="229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0" name="AutoShape 82"/>
                <p:cNvSpPr>
                  <a:spLocks noChangeArrowheads="1"/>
                </p:cNvSpPr>
                <p:nvPr/>
              </p:nvSpPr>
              <p:spPr bwMode="gray">
                <a:xfrm rot="6906312">
                  <a:off x="2161" y="232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grpSp>
          <p:grpSp>
            <p:nvGrpSpPr>
              <p:cNvPr id="82" name="Group 83"/>
              <p:cNvGrpSpPr>
                <a:grpSpLocks/>
              </p:cNvGrpSpPr>
              <p:nvPr/>
            </p:nvGrpSpPr>
            <p:grpSpPr bwMode="auto">
              <a:xfrm rot="1353540">
                <a:off x="2680" y="1110"/>
                <a:ext cx="742" cy="186"/>
                <a:chOff x="1565" y="2568"/>
                <a:chExt cx="1118" cy="279"/>
              </a:xfrm>
            </p:grpSpPr>
            <p:sp>
              <p:nvSpPr>
                <p:cNvPr id="83" name="AutoShape 84"/>
                <p:cNvSpPr>
                  <a:spLocks noChangeArrowheads="1"/>
                </p:cNvSpPr>
                <p:nvPr/>
              </p:nvSpPr>
              <p:spPr bwMode="gray">
                <a:xfrm rot="5263130">
                  <a:off x="1859" y="2274"/>
                  <a:ext cx="227" cy="816"/>
                </a:xfrm>
                <a:prstGeom prst="moon">
                  <a:avLst>
                    <a:gd name="adj" fmla="val 49773"/>
                  </a:avLst>
                </a:prstGeom>
                <a:solidFill>
                  <a:srgbClr val="FFFFFF">
                    <a:alpha val="9019"/>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4" name="AutoShape 85"/>
                <p:cNvSpPr>
                  <a:spLocks noChangeArrowheads="1"/>
                </p:cNvSpPr>
                <p:nvPr/>
              </p:nvSpPr>
              <p:spPr bwMode="gray">
                <a:xfrm rot="6078281">
                  <a:off x="1995" y="2274"/>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5" name="AutoShape 86"/>
                <p:cNvSpPr>
                  <a:spLocks noChangeArrowheads="1"/>
                </p:cNvSpPr>
                <p:nvPr/>
              </p:nvSpPr>
              <p:spPr bwMode="gray">
                <a:xfrm rot="6373927">
                  <a:off x="2071" y="229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6" name="AutoShape 87"/>
                <p:cNvSpPr>
                  <a:spLocks noChangeArrowheads="1"/>
                </p:cNvSpPr>
                <p:nvPr/>
              </p:nvSpPr>
              <p:spPr bwMode="gray">
                <a:xfrm rot="6906312">
                  <a:off x="2161" y="2326"/>
                  <a:ext cx="227" cy="816"/>
                </a:xfrm>
                <a:prstGeom prst="moon">
                  <a:avLst>
                    <a:gd name="adj" fmla="val 49773"/>
                  </a:avLst>
                </a:prstGeom>
                <a:solidFill>
                  <a:srgbClr val="5F5F5F">
                    <a:alpha val="3922"/>
                  </a:srgbClr>
                </a:solidFill>
                <a:ln w="9525">
                  <a:noFill/>
                  <a:miter lim="800000"/>
                  <a:headEnd/>
                  <a:tailEnd/>
                </a:ln>
              </p:spPr>
              <p:txBody>
                <a:bodyPr wrap="none" anchor="ctr"/>
                <a:lstStyle/>
                <a:p>
                  <a:endParaRPr lang="zh-CN" altLang="zh-CN" sz="1400">
                    <a:effectLst>
                      <a:outerShdw blurRad="38100" dist="38100" dir="2700000" algn="tl">
                        <a:srgbClr val="000000">
                          <a:alpha val="43137"/>
                        </a:srgbClr>
                      </a:outerShdw>
                    </a:effectLst>
                    <a:latin typeface="微软雅黑" pitchFamily="34" charset="-122"/>
                    <a:ea typeface="微软雅黑" pitchFamily="34" charset="-122"/>
                  </a:endParaRPr>
                </a:p>
              </p:txBody>
            </p:sp>
          </p:grpSp>
        </p:grpSp>
        <p:sp>
          <p:nvSpPr>
            <p:cNvPr id="80" name="Freeform 88"/>
            <p:cNvSpPr>
              <a:spLocks/>
            </p:cNvSpPr>
            <p:nvPr/>
          </p:nvSpPr>
          <p:spPr bwMode="gray">
            <a:xfrm>
              <a:off x="3309" y="1685"/>
              <a:ext cx="473" cy="204"/>
            </a:xfrm>
            <a:custGeom>
              <a:avLst/>
              <a:gdLst>
                <a:gd name="T0" fmla="*/ 0 w 1321"/>
                <a:gd name="T1" fmla="*/ 0 h 712"/>
                <a:gd name="T2" fmla="*/ 0 w 1321"/>
                <a:gd name="T3" fmla="*/ 0 h 712"/>
                <a:gd name="T4" fmla="*/ 0 w 1321"/>
                <a:gd name="T5" fmla="*/ 0 h 712"/>
                <a:gd name="T6" fmla="*/ 0 w 1321"/>
                <a:gd name="T7" fmla="*/ 0 h 712"/>
                <a:gd name="T8" fmla="*/ 0 w 1321"/>
                <a:gd name="T9" fmla="*/ 0 h 712"/>
                <a:gd name="T10" fmla="*/ 0 w 1321"/>
                <a:gd name="T11" fmla="*/ 0 h 712"/>
                <a:gd name="T12" fmla="*/ 0 w 1321"/>
                <a:gd name="T13" fmla="*/ 0 h 712"/>
                <a:gd name="T14" fmla="*/ 0 w 1321"/>
                <a:gd name="T15" fmla="*/ 0 h 712"/>
                <a:gd name="T16" fmla="*/ 0 w 1321"/>
                <a:gd name="T17" fmla="*/ 0 h 712"/>
                <a:gd name="T18" fmla="*/ 0 w 1321"/>
                <a:gd name="T19" fmla="*/ 0 h 712"/>
                <a:gd name="T20" fmla="*/ 0 w 1321"/>
                <a:gd name="T21" fmla="*/ 0 h 712"/>
                <a:gd name="T22" fmla="*/ 0 w 1321"/>
                <a:gd name="T23" fmla="*/ 0 h 712"/>
                <a:gd name="T24" fmla="*/ 0 w 1321"/>
                <a:gd name="T25" fmla="*/ 0 h 712"/>
                <a:gd name="T26" fmla="*/ 0 w 1321"/>
                <a:gd name="T27" fmla="*/ 0 h 712"/>
                <a:gd name="T28" fmla="*/ 0 w 1321"/>
                <a:gd name="T29" fmla="*/ 0 h 712"/>
                <a:gd name="T30" fmla="*/ 0 w 1321"/>
                <a:gd name="T31" fmla="*/ 0 h 712"/>
                <a:gd name="T32" fmla="*/ 0 w 1321"/>
                <a:gd name="T33" fmla="*/ 0 h 712"/>
                <a:gd name="T34" fmla="*/ 0 w 1321"/>
                <a:gd name="T35" fmla="*/ 0 h 712"/>
                <a:gd name="T36" fmla="*/ 0 w 1321"/>
                <a:gd name="T37" fmla="*/ 0 h 712"/>
                <a:gd name="T38" fmla="*/ 0 w 1321"/>
                <a:gd name="T39" fmla="*/ 0 h 712"/>
                <a:gd name="T40" fmla="*/ 0 w 1321"/>
                <a:gd name="T41" fmla="*/ 0 h 712"/>
                <a:gd name="T42" fmla="*/ 0 w 1321"/>
                <a:gd name="T43" fmla="*/ 0 h 712"/>
                <a:gd name="T44" fmla="*/ 0 w 1321"/>
                <a:gd name="T45" fmla="*/ 0 h 712"/>
                <a:gd name="T46" fmla="*/ 0 w 1321"/>
                <a:gd name="T47" fmla="*/ 0 h 712"/>
                <a:gd name="T48" fmla="*/ 0 w 1321"/>
                <a:gd name="T49" fmla="*/ 0 h 712"/>
                <a:gd name="T50" fmla="*/ 0 w 1321"/>
                <a:gd name="T51" fmla="*/ 0 h 712"/>
                <a:gd name="T52" fmla="*/ 0 w 1321"/>
                <a:gd name="T53" fmla="*/ 0 h 712"/>
                <a:gd name="T54" fmla="*/ 0 w 1321"/>
                <a:gd name="T55" fmla="*/ 0 h 712"/>
                <a:gd name="T56" fmla="*/ 0 w 1321"/>
                <a:gd name="T57" fmla="*/ 0 h 712"/>
                <a:gd name="T58" fmla="*/ 0 w 1321"/>
                <a:gd name="T59" fmla="*/ 0 h 712"/>
                <a:gd name="T60" fmla="*/ 0 w 1321"/>
                <a:gd name="T61" fmla="*/ 0 h 712"/>
                <a:gd name="T62" fmla="*/ 0 w 1321"/>
                <a:gd name="T63" fmla="*/ 0 h 712"/>
                <a:gd name="T64" fmla="*/ 0 w 1321"/>
                <a:gd name="T65" fmla="*/ 0 h 712"/>
                <a:gd name="T66" fmla="*/ 0 w 1321"/>
                <a:gd name="T67" fmla="*/ 0 h 712"/>
                <a:gd name="T68" fmla="*/ 0 w 1321"/>
                <a:gd name="T69" fmla="*/ 0 h 712"/>
                <a:gd name="T70" fmla="*/ 0 w 1321"/>
                <a:gd name="T71" fmla="*/ 0 h 712"/>
                <a:gd name="T72" fmla="*/ 0 w 1321"/>
                <a:gd name="T73" fmla="*/ 0 h 712"/>
                <a:gd name="T74" fmla="*/ 0 w 1321"/>
                <a:gd name="T75" fmla="*/ 0 h 712"/>
                <a:gd name="T76" fmla="*/ 0 w 1321"/>
                <a:gd name="T77" fmla="*/ 0 h 712"/>
                <a:gd name="T78" fmla="*/ 0 w 1321"/>
                <a:gd name="T79" fmla="*/ 0 h 712"/>
                <a:gd name="T80" fmla="*/ 0 w 1321"/>
                <a:gd name="T81" fmla="*/ 0 h 712"/>
                <a:gd name="T82" fmla="*/ 0 w 1321"/>
                <a:gd name="T83" fmla="*/ 0 h 712"/>
                <a:gd name="T84" fmla="*/ 0 w 1321"/>
                <a:gd name="T85" fmla="*/ 0 h 712"/>
                <a:gd name="T86" fmla="*/ 0 w 1321"/>
                <a:gd name="T87" fmla="*/ 0 h 712"/>
                <a:gd name="T88" fmla="*/ 0 w 1321"/>
                <a:gd name="T89" fmla="*/ 0 h 712"/>
                <a:gd name="T90" fmla="*/ 0 w 1321"/>
                <a:gd name="T91" fmla="*/ 0 h 712"/>
                <a:gd name="T92" fmla="*/ 0 w 1321"/>
                <a:gd name="T93" fmla="*/ 0 h 712"/>
                <a:gd name="T94" fmla="*/ 0 w 1321"/>
                <a:gd name="T95" fmla="*/ 0 h 712"/>
                <a:gd name="T96" fmla="*/ 0 w 1321"/>
                <a:gd name="T97" fmla="*/ 0 h 712"/>
                <a:gd name="T98" fmla="*/ 0 w 1321"/>
                <a:gd name="T99" fmla="*/ 0 h 712"/>
                <a:gd name="T100" fmla="*/ 0 w 1321"/>
                <a:gd name="T101" fmla="*/ 0 h 712"/>
                <a:gd name="T102" fmla="*/ 0 w 1321"/>
                <a:gd name="T103" fmla="*/ 0 h 712"/>
                <a:gd name="T104" fmla="*/ 0 w 1321"/>
                <a:gd name="T105" fmla="*/ 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AF6A2"/>
                </a:gs>
              </a:gsLst>
              <a:lin ang="5400000" scaled="1"/>
            </a:gradFill>
            <a:ln w="0">
              <a:noFill/>
              <a:round/>
              <a:headEnd/>
              <a:tailEnd/>
            </a:ln>
          </p:spPr>
          <p:txBody>
            <a:bodyPr/>
            <a:lstStyle/>
            <a:p>
              <a:endParaRPr lang="zh-CN" altLang="en-US" sz="1400">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91" name="Text Box 89"/>
          <p:cNvSpPr txBox="1">
            <a:spLocks noChangeArrowheads="1"/>
          </p:cNvSpPr>
          <p:nvPr/>
        </p:nvSpPr>
        <p:spPr bwMode="gray">
          <a:xfrm>
            <a:off x="4053402" y="5541051"/>
            <a:ext cx="869552" cy="461665"/>
          </a:xfrm>
          <a:prstGeom prst="rect">
            <a:avLst/>
          </a:prstGeom>
          <a:noFill/>
          <a:ln w="9525" algn="ctr">
            <a:noFill/>
            <a:miter lim="800000"/>
            <a:headEnd/>
            <a:tailEnd/>
          </a:ln>
        </p:spPr>
        <p:txBody>
          <a:bodyPr wrap="square">
            <a:spAutoFit/>
          </a:bodyPr>
          <a:lstStyle/>
          <a:p>
            <a:pPr algn="ctr"/>
            <a:r>
              <a:rPr lang="zh-CN" altLang="en-US"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rPr>
              <a:t>应用</a:t>
            </a:r>
            <a:endParaRPr lang="en-US" altLang="zh-CN"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endParaRPr>
          </a:p>
          <a:p>
            <a:pPr algn="ctr"/>
            <a:r>
              <a:rPr lang="zh-CN" altLang="en-US"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rPr>
              <a:t>新技术</a:t>
            </a:r>
            <a:endParaRPr lang="en-US" altLang="zh-CN" sz="1200" dirty="0">
              <a:solidFill>
                <a:srgbClr val="003366"/>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2" name="矩形 91"/>
          <p:cNvSpPr/>
          <p:nvPr/>
        </p:nvSpPr>
        <p:spPr>
          <a:xfrm>
            <a:off x="3498353" y="2475711"/>
            <a:ext cx="2031325" cy="584775"/>
          </a:xfrm>
          <a:prstGeom prst="rect">
            <a:avLst/>
          </a:prstGeom>
        </p:spPr>
        <p:txBody>
          <a:bodyPr wrap="none">
            <a:spAutoFit/>
          </a:bodyPr>
          <a:lstStyle/>
          <a:p>
            <a:pPr algn="ctr"/>
            <a:r>
              <a:rPr lang="zh-CN" altLang="en-US" sz="1600" b="1" dirty="0">
                <a:latin typeface="微软雅黑" pitchFamily="34" charset="-122"/>
                <a:ea typeface="微软雅黑" pitchFamily="34" charset="-122"/>
              </a:rPr>
              <a:t>建立满足不同需求的</a:t>
            </a:r>
            <a:endParaRPr lang="en-US" altLang="zh-CN" sz="1600" b="1" dirty="0">
              <a:latin typeface="微软雅黑" pitchFamily="34" charset="-122"/>
              <a:ea typeface="微软雅黑" pitchFamily="34" charset="-122"/>
            </a:endParaRPr>
          </a:p>
          <a:p>
            <a:pPr algn="ctr"/>
            <a:r>
              <a:rPr lang="zh-CN" altLang="en-US" sz="1600" b="1" dirty="0">
                <a:latin typeface="微软雅黑" pitchFamily="34" charset="-122"/>
                <a:ea typeface="微软雅黑" pitchFamily="34" charset="-122"/>
              </a:rPr>
              <a:t>数字图书馆服务平台</a:t>
            </a:r>
          </a:p>
        </p:txBody>
      </p:sp>
      <p:sp>
        <p:nvSpPr>
          <p:cNvPr id="93" name="矩形 92"/>
          <p:cNvSpPr/>
          <p:nvPr/>
        </p:nvSpPr>
        <p:spPr>
          <a:xfrm>
            <a:off x="3625868" y="18822"/>
            <a:ext cx="4698723" cy="769441"/>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Black" pitchFamily="34" charset="0"/>
                <a:ea typeface="微软雅黑" pitchFamily="34" charset="-122"/>
              </a:rPr>
              <a:t>推广工程建设内容</a:t>
            </a:r>
          </a:p>
        </p:txBody>
      </p:sp>
    </p:spTree>
    <p:extLst>
      <p:ext uri="{BB962C8B-B14F-4D97-AF65-F5344CB8AC3E}">
        <p14:creationId xmlns:p14="http://schemas.microsoft.com/office/powerpoint/2010/main" xmlns="" val="35590889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idx="4294967295"/>
          </p:nvPr>
        </p:nvSpPr>
        <p:spPr>
          <a:xfrm>
            <a:off x="1012825" y="849313"/>
            <a:ext cx="11179175" cy="785812"/>
          </a:xfrm>
        </p:spPr>
        <p:txBody>
          <a:bodyPr>
            <a:noAutofit/>
          </a:bodyPr>
          <a:lstStyle/>
          <a:p>
            <a:r>
              <a:rPr lang="zh-CN" altLang="en-US" dirty="0">
                <a:solidFill>
                  <a:schemeClr val="tx1"/>
                </a:solidFill>
                <a:latin typeface="微软雅黑" pitchFamily="34" charset="-122"/>
                <a:ea typeface="微软雅黑" pitchFamily="34" charset="-122"/>
              </a:rPr>
              <a:t>（五）多层次、多样化、专业化、个性化的数字图书馆服务平台</a:t>
            </a:r>
          </a:p>
        </p:txBody>
      </p:sp>
      <p:sp>
        <p:nvSpPr>
          <p:cNvPr id="11" name="矩形 10"/>
          <p:cNvSpPr/>
          <p:nvPr/>
        </p:nvSpPr>
        <p:spPr>
          <a:xfrm>
            <a:off x="3612221" y="197440"/>
            <a:ext cx="4698723" cy="769441"/>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Black" pitchFamily="34" charset="0"/>
                <a:ea typeface="微软雅黑" pitchFamily="34" charset="-122"/>
              </a:rPr>
              <a:t>推广工程建设内容</a:t>
            </a:r>
          </a:p>
        </p:txBody>
      </p:sp>
      <p:sp>
        <p:nvSpPr>
          <p:cNvPr id="4" name="矩形 3"/>
          <p:cNvSpPr/>
          <p:nvPr/>
        </p:nvSpPr>
        <p:spPr>
          <a:xfrm>
            <a:off x="767982" y="2990829"/>
            <a:ext cx="4373361" cy="738664"/>
          </a:xfrm>
          <a:prstGeom prst="rect">
            <a:avLst/>
          </a:prstGeom>
        </p:spPr>
        <p:txBody>
          <a:bodyPr wrap="square">
            <a:spAutoFit/>
          </a:bodyPr>
          <a:lstStyle/>
          <a:p>
            <a:pPr fontAlgn="base">
              <a:lnSpc>
                <a:spcPct val="150000"/>
              </a:lnSpc>
              <a:spcBef>
                <a:spcPct val="0"/>
              </a:spcBef>
              <a:spcAft>
                <a:spcPct val="0"/>
              </a:spcAft>
            </a:pPr>
            <a:r>
              <a:rPr lang="zh-CN" altLang="en-US" sz="2800" b="1" cap="all" dirty="0">
                <a:ln w="0"/>
                <a:solidFill>
                  <a:srgbClr val="92D050"/>
                </a:solidFill>
                <a:effectLst>
                  <a:reflection blurRad="12700" stA="50000" endPos="50000" dist="5000" dir="5400000" sy="-100000" rotWithShape="0"/>
                </a:effectLst>
                <a:latin typeface="Arial Black" pitchFamily="34" charset="0"/>
                <a:ea typeface="微软雅黑" pitchFamily="34" charset="-122"/>
              </a:rPr>
              <a:t>数字图书馆推广工程网站</a:t>
            </a:r>
          </a:p>
        </p:txBody>
      </p:sp>
      <p:pic>
        <p:nvPicPr>
          <p:cNvPr id="5" name="图片 4"/>
          <p:cNvPicPr>
            <a:picLocks noChangeAspect="1"/>
          </p:cNvPicPr>
          <p:nvPr/>
        </p:nvPicPr>
        <p:blipFill>
          <a:blip r:embed="rId3" cstate="print"/>
          <a:stretch>
            <a:fillRect/>
          </a:stretch>
        </p:blipFill>
        <p:spPr>
          <a:xfrm>
            <a:off x="6345053" y="1683426"/>
            <a:ext cx="4787212" cy="5174574"/>
          </a:xfrm>
          <a:prstGeom prst="rect">
            <a:avLst/>
          </a:prstGeom>
        </p:spPr>
      </p:pic>
      <p:sp>
        <p:nvSpPr>
          <p:cNvPr id="6" name="矩形 5"/>
          <p:cNvSpPr/>
          <p:nvPr/>
        </p:nvSpPr>
        <p:spPr>
          <a:xfrm>
            <a:off x="218299" y="3837657"/>
            <a:ext cx="5067926" cy="769441"/>
          </a:xfrm>
          <a:prstGeom prst="rect">
            <a:avLst/>
          </a:prstGeom>
        </p:spPr>
        <p:txBody>
          <a:bodyPr wrap="none">
            <a:spAutoFit/>
          </a:bodyPr>
          <a:lstStyle/>
          <a:p>
            <a:r>
              <a:rPr lang="en-US" altLang="zh-CN" sz="4400" b="1" dirty="0">
                <a:solidFill>
                  <a:srgbClr val="C00000"/>
                </a:solidFill>
                <a:effectLst>
                  <a:outerShdw blurRad="38100" dist="38100" dir="2700000" algn="tl">
                    <a:srgbClr val="000000">
                      <a:alpha val="43137"/>
                    </a:srgbClr>
                  </a:outerShdw>
                </a:effectLst>
              </a:rPr>
              <a:t>http://</a:t>
            </a:r>
            <a:r>
              <a:rPr lang="en-US" altLang="zh-CN" sz="4400" b="1" dirty="0" smtClean="0">
                <a:solidFill>
                  <a:srgbClr val="C00000"/>
                </a:solidFill>
                <a:effectLst>
                  <a:outerShdw blurRad="38100" dist="38100" dir="2700000" algn="tl">
                    <a:srgbClr val="000000">
                      <a:alpha val="43137"/>
                    </a:srgbClr>
                  </a:outerShdw>
                </a:effectLst>
              </a:rPr>
              <a:t>www.ndlib.cn</a:t>
            </a:r>
            <a:endParaRPr lang="zh-CN" altLang="en-US" sz="4400" b="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7961226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Rectangle 153602"/>
          <p:cNvPicPr>
            <a:picLocks noChangeAspect="1" noChangeArrowheads="1"/>
          </p:cNvPicPr>
          <p:nvPr/>
        </p:nvPicPr>
        <p:blipFill>
          <a:blip r:embed="rId3" cstate="print"/>
          <a:srcRect/>
          <a:stretch>
            <a:fillRect/>
          </a:stretch>
        </p:blipFill>
        <p:spPr bwMode="auto">
          <a:xfrm rot="10800000" flipH="1" flipV="1">
            <a:off x="283204" y="345586"/>
            <a:ext cx="11598443" cy="4271691"/>
          </a:xfrm>
          <a:prstGeom prst="rect">
            <a:avLst/>
          </a:prstGeom>
          <a:noFill/>
          <a:ln w="9525" cap="flat" cmpd="sng" algn="ctr">
            <a:noFill/>
            <a:prstDash val="solid"/>
            <a:miter lim="800000"/>
            <a:headEnd type="none" w="med" len="med"/>
            <a:tailEnd type="none" w="med" len="med"/>
          </a:ln>
          <a:effectLst/>
        </p:spPr>
      </p:pic>
      <p:grpSp>
        <p:nvGrpSpPr>
          <p:cNvPr id="2" name="组合 1"/>
          <p:cNvGrpSpPr/>
          <p:nvPr/>
        </p:nvGrpSpPr>
        <p:grpSpPr>
          <a:xfrm>
            <a:off x="0" y="0"/>
            <a:ext cx="8688686" cy="582861"/>
            <a:chOff x="-8123987" y="646787"/>
            <a:chExt cx="17373183" cy="1462068"/>
          </a:xfrm>
          <a:solidFill>
            <a:schemeClr val="bg2">
              <a:lumMod val="25000"/>
            </a:schemeClr>
          </a:solidFill>
        </p:grpSpPr>
        <p:sp>
          <p:nvSpPr>
            <p:cNvPr id="3" name="矩形 2"/>
            <p:cNvSpPr/>
            <p:nvPr/>
          </p:nvSpPr>
          <p:spPr>
            <a:xfrm>
              <a:off x="-8123987" y="654869"/>
              <a:ext cx="15118537"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124989" y="654869"/>
              <a:ext cx="50800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15985" y="652175"/>
              <a:ext cx="39312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565038" y="649481"/>
              <a:ext cx="183794"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203477" y="646787"/>
              <a:ext cx="45719"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0" y="6432854"/>
            <a:ext cx="12192000" cy="432558"/>
          </a:xfrm>
          <a:prstGeom prst="rect">
            <a:avLst/>
          </a:prstGeom>
          <a:solidFill>
            <a:srgbClr val="1B4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23"/>
          <p:cNvGrpSpPr/>
          <p:nvPr/>
        </p:nvGrpSpPr>
        <p:grpSpPr bwMode="auto">
          <a:xfrm>
            <a:off x="1360239" y="3853210"/>
            <a:ext cx="10493276" cy="1619"/>
            <a:chOff x="1000100" y="3570288"/>
            <a:chExt cx="7715304" cy="1588"/>
          </a:xfrm>
        </p:grpSpPr>
        <p:cxnSp>
          <p:nvCxnSpPr>
            <p:cNvPr id="60" name="直接连接符 59"/>
            <p:cNvCxnSpPr/>
            <p:nvPr/>
          </p:nvCxnSpPr>
          <p:spPr>
            <a:xfrm>
              <a:off x="1928795" y="3570288"/>
              <a:ext cx="6786609" cy="1588"/>
            </a:xfrm>
            <a:prstGeom prst="line">
              <a:avLst/>
            </a:prstGeom>
            <a:ln>
              <a:solidFill>
                <a:schemeClr val="accent6">
                  <a:lumMod val="75000"/>
                </a:schemeClr>
              </a:solidFill>
              <a:prstDash val="dash"/>
            </a:ln>
          </p:spPr>
          <p:style>
            <a:lnRef idx="3">
              <a:schemeClr val="dk1"/>
            </a:lnRef>
            <a:fillRef idx="0">
              <a:schemeClr val="dk1"/>
            </a:fillRef>
            <a:effectRef idx="2">
              <a:schemeClr val="dk1"/>
            </a:effectRef>
            <a:fontRef idx="minor">
              <a:schemeClr val="tx1"/>
            </a:fontRef>
          </p:style>
        </p:cxnSp>
        <p:cxnSp>
          <p:nvCxnSpPr>
            <p:cNvPr id="62" name="直接连接符 61"/>
            <p:cNvCxnSpPr/>
            <p:nvPr/>
          </p:nvCxnSpPr>
          <p:spPr>
            <a:xfrm>
              <a:off x="1000100" y="3570288"/>
              <a:ext cx="928695" cy="1588"/>
            </a:xfrm>
            <a:prstGeom prst="line">
              <a:avLst/>
            </a:prstGeom>
            <a:ln>
              <a:solidFill>
                <a:schemeClr val="accent6">
                  <a:lumMod val="75000"/>
                </a:schemeClr>
              </a:solidFill>
            </a:ln>
          </p:spPr>
          <p:style>
            <a:lnRef idx="3">
              <a:schemeClr val="dk1"/>
            </a:lnRef>
            <a:fillRef idx="0">
              <a:schemeClr val="dk1"/>
            </a:fillRef>
            <a:effectRef idx="2">
              <a:schemeClr val="dk1"/>
            </a:effectRef>
            <a:fontRef idx="minor">
              <a:schemeClr val="tx1"/>
            </a:fontRef>
          </p:style>
        </p:cxnSp>
      </p:grpSp>
      <p:grpSp>
        <p:nvGrpSpPr>
          <p:cNvPr id="64" name="组合 25"/>
          <p:cNvGrpSpPr/>
          <p:nvPr/>
        </p:nvGrpSpPr>
        <p:grpSpPr bwMode="auto">
          <a:xfrm>
            <a:off x="1360239" y="6280899"/>
            <a:ext cx="10493276" cy="3239"/>
            <a:chOff x="1000100" y="5856304"/>
            <a:chExt cx="7715304" cy="3176"/>
          </a:xfrm>
        </p:grpSpPr>
        <p:cxnSp>
          <p:nvCxnSpPr>
            <p:cNvPr id="77" name="直接连接符 76"/>
            <p:cNvCxnSpPr/>
            <p:nvPr/>
          </p:nvCxnSpPr>
          <p:spPr>
            <a:xfrm>
              <a:off x="1000100" y="5856304"/>
              <a:ext cx="928695" cy="1587"/>
            </a:xfrm>
            <a:prstGeom prst="line">
              <a:avLst/>
            </a:prstGeom>
            <a:ln>
              <a:solidFill>
                <a:schemeClr val="accent6">
                  <a:lumMod val="75000"/>
                </a:schemeClr>
              </a:solidFill>
            </a:ln>
          </p:spPr>
          <p:style>
            <a:lnRef idx="3">
              <a:schemeClr val="dk1"/>
            </a:lnRef>
            <a:fillRef idx="0">
              <a:schemeClr val="dk1"/>
            </a:fillRef>
            <a:effectRef idx="2">
              <a:schemeClr val="dk1"/>
            </a:effectRef>
            <a:fontRef idx="minor">
              <a:schemeClr val="tx1"/>
            </a:fontRef>
          </p:style>
        </p:cxnSp>
        <p:cxnSp>
          <p:nvCxnSpPr>
            <p:cNvPr id="90" name="直接连接符 89"/>
            <p:cNvCxnSpPr/>
            <p:nvPr/>
          </p:nvCxnSpPr>
          <p:spPr>
            <a:xfrm>
              <a:off x="1928795" y="5857891"/>
              <a:ext cx="6786609" cy="1589"/>
            </a:xfrm>
            <a:prstGeom prst="line">
              <a:avLst/>
            </a:prstGeom>
            <a:ln>
              <a:solidFill>
                <a:schemeClr val="accent6">
                  <a:lumMod val="75000"/>
                </a:schemeClr>
              </a:solidFill>
              <a:prstDash val="dash"/>
            </a:ln>
          </p:spPr>
          <p:style>
            <a:lnRef idx="3">
              <a:schemeClr val="dk1"/>
            </a:lnRef>
            <a:fillRef idx="0">
              <a:schemeClr val="dk1"/>
            </a:fillRef>
            <a:effectRef idx="2">
              <a:schemeClr val="dk1"/>
            </a:effectRef>
            <a:fontRef idx="minor">
              <a:schemeClr val="tx1"/>
            </a:fontRef>
          </p:style>
        </p:cxnSp>
      </p:grpSp>
      <p:sp>
        <p:nvSpPr>
          <p:cNvPr id="105" name="TextBox 104"/>
          <p:cNvSpPr txBox="1"/>
          <p:nvPr/>
        </p:nvSpPr>
        <p:spPr bwMode="auto">
          <a:xfrm>
            <a:off x="3303439" y="1679069"/>
            <a:ext cx="2040360" cy="461665"/>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anose="020B0503020204020204" pitchFamily="34" charset="-122"/>
                <a:ea typeface="微软雅黑" panose="020B0503020204020204" pitchFamily="34" charset="-122"/>
              </a:rPr>
              <a:t>主要完成</a:t>
            </a:r>
            <a:r>
              <a:rPr lang="zh-CN" alt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anose="020B0503020204020204" pitchFamily="34" charset="-122"/>
                <a:ea typeface="微软雅黑" panose="020B0503020204020204" pitchFamily="34" charset="-122"/>
              </a:rPr>
              <a:t>：</a:t>
            </a:r>
            <a:endParaRPr lang="en-US" altLang="zh-CN"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anose="020B0503020204020204" pitchFamily="34" charset="-122"/>
              <a:ea typeface="微软雅黑" panose="020B0503020204020204" pitchFamily="34" charset="-122"/>
            </a:endParaRPr>
          </a:p>
        </p:txBody>
      </p:sp>
      <p:sp>
        <p:nvSpPr>
          <p:cNvPr id="106" name="矩形 20"/>
          <p:cNvSpPr>
            <a:spLocks noChangeArrowheads="1"/>
          </p:cNvSpPr>
          <p:nvPr/>
        </p:nvSpPr>
        <p:spPr bwMode="auto">
          <a:xfrm>
            <a:off x="3091721" y="2460369"/>
            <a:ext cx="8698680" cy="1354217"/>
          </a:xfrm>
          <a:prstGeom prst="rect">
            <a:avLst/>
          </a:prstGeom>
          <a:noFill/>
          <a:ln w="9525">
            <a:noFill/>
            <a:miter lim="800000"/>
          </a:ln>
        </p:spPr>
        <p:txBody>
          <a:bodyPr wrap="square">
            <a:spAutoFit/>
          </a:bodyPr>
          <a:lstStyle/>
          <a:p>
            <a:pPr indent="-266700">
              <a:buClr>
                <a:schemeClr val="accent6">
                  <a:lumMod val="75000"/>
                </a:schemeClr>
              </a:buClr>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所有市级馆的硬件平台搭建工作</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全面开展系统平台建设与部署工作</a:t>
            </a:r>
            <a:r>
              <a:rPr lang="en-US" altLang="zh-CN" sz="2000" b="1" dirty="0" smtClean="0">
                <a:latin typeface="微软雅黑" panose="020B0503020204020204" pitchFamily="34" charset="-122"/>
                <a:ea typeface="微软雅黑" panose="020B0503020204020204" pitchFamily="34" charset="-122"/>
              </a:rPr>
              <a:t>;</a:t>
            </a:r>
          </a:p>
          <a:p>
            <a:pPr marL="266700" indent="-266700">
              <a:buClr>
                <a:schemeClr val="accent6">
                  <a:lumMod val="75000"/>
                </a:schemeClr>
              </a:buClr>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汇聚整合全国各级数字图书馆的文献资源，向全国公众和业界提供统一揭示服务；</a:t>
            </a:r>
            <a:endParaRPr lang="en-US" altLang="zh-CN" sz="2000" b="1" dirty="0" smtClean="0">
              <a:latin typeface="微软雅黑" panose="020B0503020204020204" pitchFamily="34" charset="-122"/>
              <a:ea typeface="微软雅黑" panose="020B0503020204020204" pitchFamily="34" charset="-122"/>
            </a:endParaRPr>
          </a:p>
          <a:p>
            <a:pPr indent="-266700">
              <a:buClr>
                <a:schemeClr val="accent6">
                  <a:lumMod val="75000"/>
                </a:schemeClr>
              </a:buClr>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加大对新媒体服务的推广力度，全面提高数字图书馆服务能力和服务水平。</a:t>
            </a:r>
          </a:p>
        </p:txBody>
      </p:sp>
      <p:sp>
        <p:nvSpPr>
          <p:cNvPr id="107" name="TextBox 106"/>
          <p:cNvSpPr txBox="1"/>
          <p:nvPr/>
        </p:nvSpPr>
        <p:spPr bwMode="auto">
          <a:xfrm>
            <a:off x="3289279" y="4036523"/>
            <a:ext cx="2040360" cy="461665"/>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zh-CN" alt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anose="020B0503020204020204" pitchFamily="34" charset="-122"/>
                <a:ea typeface="微软雅黑" panose="020B0503020204020204" pitchFamily="34" charset="-122"/>
              </a:rPr>
              <a:t>主要完成</a:t>
            </a:r>
            <a:r>
              <a:rPr lang="zh-CN" alt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anose="020B0503020204020204" pitchFamily="34" charset="-122"/>
                <a:ea typeface="微软雅黑" panose="020B0503020204020204" pitchFamily="34" charset="-122"/>
              </a:rPr>
              <a:t>：</a:t>
            </a:r>
            <a:endParaRPr lang="en-US" altLang="zh-CN"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anose="020B0503020204020204" pitchFamily="34" charset="-122"/>
              <a:ea typeface="微软雅黑" panose="020B0503020204020204" pitchFamily="34" charset="-122"/>
            </a:endParaRPr>
          </a:p>
        </p:txBody>
      </p:sp>
      <p:sp>
        <p:nvSpPr>
          <p:cNvPr id="108" name="矩形 18"/>
          <p:cNvSpPr>
            <a:spLocks noChangeArrowheads="1"/>
          </p:cNvSpPr>
          <p:nvPr/>
        </p:nvSpPr>
        <p:spPr bwMode="auto">
          <a:xfrm>
            <a:off x="3091721" y="4634663"/>
            <a:ext cx="8841556" cy="2041585"/>
          </a:xfrm>
          <a:prstGeom prst="rect">
            <a:avLst/>
          </a:prstGeom>
          <a:noFill/>
          <a:ln w="9525">
            <a:noFill/>
            <a:miter lim="800000"/>
          </a:ln>
        </p:spPr>
        <p:txBody>
          <a:bodyPr>
            <a:spAutoFit/>
          </a:bodyPr>
          <a:lstStyle/>
          <a:p>
            <a:pPr indent="-266700">
              <a:spcBef>
                <a:spcPts val="365"/>
              </a:spcBef>
              <a:spcAft>
                <a:spcPts val="365"/>
              </a:spcAft>
              <a:buClr>
                <a:schemeClr val="accent6">
                  <a:lumMod val="75000"/>
                </a:schemeClr>
              </a:buClr>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省级数字图书馆和部分市级数字图书馆的硬件平台搭建；</a:t>
            </a:r>
            <a:endParaRPr lang="en-US" altLang="zh-CN" sz="2000" b="1" dirty="0" smtClean="0">
              <a:latin typeface="微软雅黑" panose="020B0503020204020204" pitchFamily="34" charset="-122"/>
              <a:ea typeface="微软雅黑" panose="020B0503020204020204" pitchFamily="34" charset="-122"/>
            </a:endParaRPr>
          </a:p>
          <a:p>
            <a:pPr indent="-266700">
              <a:spcBef>
                <a:spcPts val="365"/>
              </a:spcBef>
              <a:spcAft>
                <a:spcPts val="365"/>
              </a:spcAft>
              <a:buClr>
                <a:schemeClr val="accent6">
                  <a:lumMod val="75000"/>
                </a:schemeClr>
              </a:buClr>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与国家数字图书馆进行网络连接；</a:t>
            </a:r>
            <a:endParaRPr lang="en-US" altLang="zh-CN" sz="2000" b="1" dirty="0" smtClean="0">
              <a:latin typeface="微软雅黑" panose="020B0503020204020204" pitchFamily="34" charset="-122"/>
              <a:ea typeface="微软雅黑" panose="020B0503020204020204" pitchFamily="34" charset="-122"/>
            </a:endParaRPr>
          </a:p>
          <a:p>
            <a:pPr indent="-266700">
              <a:spcBef>
                <a:spcPts val="365"/>
              </a:spcBef>
              <a:spcAft>
                <a:spcPts val="365"/>
              </a:spcAft>
              <a:buClr>
                <a:schemeClr val="accent6">
                  <a:lumMod val="75000"/>
                </a:schemeClr>
              </a:buClr>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初步建成数字图书馆虚拟网。</a:t>
            </a:r>
            <a:endParaRPr lang="en-US" altLang="zh-CN" sz="2000" b="1" dirty="0" smtClean="0">
              <a:latin typeface="微软雅黑" panose="020B0503020204020204" pitchFamily="34" charset="-122"/>
              <a:ea typeface="微软雅黑" panose="020B0503020204020204" pitchFamily="34" charset="-122"/>
            </a:endParaRPr>
          </a:p>
          <a:p>
            <a:pPr indent="-266700">
              <a:spcBef>
                <a:spcPts val="365"/>
              </a:spcBef>
              <a:spcAft>
                <a:spcPts val="365"/>
              </a:spcAft>
              <a:buClr>
                <a:schemeClr val="accent6">
                  <a:lumMod val="75000"/>
                </a:schemeClr>
              </a:buClr>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启动数字图书馆系统平台建设及主要资源库的设计</a:t>
            </a:r>
            <a:r>
              <a:rPr lang="zh-CN" altLang="en-US" sz="2000" b="1" dirty="0" smtClean="0"/>
              <a:t>。</a:t>
            </a:r>
          </a:p>
          <a:p>
            <a:pPr indent="-266700">
              <a:spcBef>
                <a:spcPts val="365"/>
              </a:spcBef>
              <a:spcAft>
                <a:spcPts val="365"/>
              </a:spcAft>
              <a:buClr>
                <a:schemeClr val="accent6">
                  <a:lumMod val="75000"/>
                </a:schemeClr>
              </a:buClr>
              <a:buFont typeface="Wingdings" panose="05000000000000000000" pitchFamily="2" charset="2"/>
              <a:buChar char="l"/>
            </a:pPr>
            <a:endParaRPr lang="zh-CN" altLang="en-US" sz="2000" dirty="0" smtClean="0">
              <a:latin typeface="微软雅黑" panose="020B0503020204020204" pitchFamily="34" charset="-122"/>
              <a:ea typeface="微软雅黑" panose="020B0503020204020204" pitchFamily="34" charset="-122"/>
            </a:endParaRPr>
          </a:p>
        </p:txBody>
      </p:sp>
      <p:sp>
        <p:nvSpPr>
          <p:cNvPr id="109" name="TextBox 108"/>
          <p:cNvSpPr txBox="1"/>
          <p:nvPr/>
        </p:nvSpPr>
        <p:spPr bwMode="auto">
          <a:xfrm>
            <a:off x="186065" y="2699106"/>
            <a:ext cx="2234680" cy="430888"/>
          </a:xfrm>
          <a:prstGeom prst="rect">
            <a:avLst/>
          </a:prstGeom>
          <a:noFill/>
        </p:spPr>
        <p:txBody>
          <a:bodyPr>
            <a:spAutoFit/>
          </a:bodyPr>
          <a:lstStyle/>
          <a:p>
            <a:pPr algn="ctr">
              <a:defRPr/>
            </a:pPr>
            <a:r>
              <a:rPr lang="en-US" altLang="zh-CN"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2013</a:t>
            </a:r>
            <a:r>
              <a:rPr lang="zh-CN" alt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a:t>
            </a:r>
            <a:r>
              <a:rPr lang="en-US" altLang="zh-CN"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2015</a:t>
            </a:r>
            <a:endParaRPr lang="zh-CN" alt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
        <p:nvSpPr>
          <p:cNvPr id="112" name="TextBox 111"/>
          <p:cNvSpPr txBox="1"/>
          <p:nvPr/>
        </p:nvSpPr>
        <p:spPr>
          <a:xfrm>
            <a:off x="283210" y="3032125"/>
            <a:ext cx="1943100" cy="822960"/>
          </a:xfrm>
          <a:prstGeom prst="rect">
            <a:avLst/>
          </a:prstGeom>
          <a:noFill/>
        </p:spPr>
        <p:txBody>
          <a:bodyPr>
            <a:spAutoFit/>
          </a:bodyPr>
          <a:lstStyle/>
          <a:p>
            <a:pPr algn="ctr">
              <a:defRPr/>
            </a:pPr>
            <a:r>
              <a:rPr lang="zh-CN" altLang="en-US" sz="24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全面</a:t>
            </a:r>
            <a:r>
              <a:rPr lang="zh-CN" altLang="en-US" sz="24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推广</a:t>
            </a:r>
            <a:endParaRPr lang="en-US" altLang="zh-CN" sz="24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a:p>
            <a:pPr algn="ctr">
              <a:defRPr/>
            </a:pPr>
            <a:r>
              <a:rPr lang="zh-CN" altLang="en-US" sz="24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阶段</a:t>
            </a:r>
            <a:endParaRPr lang="zh-CN" altLang="en-US" sz="24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nvGrpSpPr>
          <p:cNvPr id="113" name="组合 16"/>
          <p:cNvGrpSpPr/>
          <p:nvPr/>
        </p:nvGrpSpPr>
        <p:grpSpPr bwMode="auto">
          <a:xfrm>
            <a:off x="146007" y="4652071"/>
            <a:ext cx="2234680" cy="1260589"/>
            <a:chOff x="142844" y="4143380"/>
            <a:chExt cx="1643074" cy="1235711"/>
          </a:xfrm>
        </p:grpSpPr>
        <p:sp>
          <p:nvSpPr>
            <p:cNvPr id="114" name="TextBox 113"/>
            <p:cNvSpPr txBox="1"/>
            <p:nvPr/>
          </p:nvSpPr>
          <p:spPr>
            <a:xfrm>
              <a:off x="142844" y="4143380"/>
              <a:ext cx="1643074" cy="422384"/>
            </a:xfrm>
            <a:prstGeom prst="rect">
              <a:avLst/>
            </a:prstGeom>
            <a:noFill/>
          </p:spPr>
          <p:txBody>
            <a:bodyPr>
              <a:spAutoFit/>
            </a:bodyPr>
            <a:lstStyle/>
            <a:p>
              <a:pPr algn="ctr">
                <a:defRPr/>
              </a:pPr>
              <a:r>
                <a:rPr lang="en-US" altLang="zh-CN"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2011</a:t>
              </a:r>
              <a:r>
                <a:rPr lang="zh-CN" alt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a:t>
              </a:r>
              <a:r>
                <a:rPr lang="en-US" altLang="zh-CN"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2012</a:t>
              </a:r>
              <a:endParaRPr lang="zh-CN" alt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
          <p:nvSpPr>
            <p:cNvPr id="115" name="TextBox 114"/>
            <p:cNvSpPr txBox="1"/>
            <p:nvPr/>
          </p:nvSpPr>
          <p:spPr>
            <a:xfrm>
              <a:off x="214282" y="4564494"/>
              <a:ext cx="1428760" cy="814597"/>
            </a:xfrm>
            <a:prstGeom prst="rect">
              <a:avLst/>
            </a:prstGeom>
            <a:noFill/>
          </p:spPr>
          <p:txBody>
            <a:bodyPr>
              <a:spAutoFit/>
            </a:bodyPr>
            <a:lstStyle/>
            <a:p>
              <a:pPr algn="ctr">
                <a:defRPr/>
              </a:pPr>
              <a:r>
                <a:rPr lang="zh-CN" alt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基础构建</a:t>
              </a:r>
              <a:endParaRPr lang="en-US" altLang="zh-CN"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a:p>
              <a:pPr algn="ctr">
                <a:defRPr/>
              </a:pPr>
              <a:r>
                <a:rPr lang="zh-CN" alt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阶段</a:t>
              </a:r>
            </a:p>
          </p:txBody>
        </p:sp>
      </p:grpSp>
      <p:pic>
        <p:nvPicPr>
          <p:cNvPr id="116" name="Picture 2"/>
          <p:cNvPicPr>
            <a:picLocks noChangeAspect="1" noChangeArrowheads="1"/>
          </p:cNvPicPr>
          <p:nvPr/>
        </p:nvPicPr>
        <p:blipFill>
          <a:blip r:embed="rId4" cstate="print">
            <a:clrChange>
              <a:clrFrom>
                <a:srgbClr val="FFFFFF"/>
              </a:clrFrom>
              <a:clrTo>
                <a:srgbClr val="FFFFFF">
                  <a:alpha val="0"/>
                </a:srgbClr>
              </a:clrTo>
            </a:clrChange>
          </a:blip>
          <a:srcRect r="3120" b="-2702"/>
          <a:stretch>
            <a:fillRect/>
          </a:stretch>
        </p:blipFill>
        <p:spPr bwMode="auto">
          <a:xfrm rot="16200000">
            <a:off x="-340995" y="2851785"/>
            <a:ext cx="5654040" cy="1211580"/>
          </a:xfrm>
          <a:prstGeom prst="rect">
            <a:avLst/>
          </a:prstGeom>
          <a:noFill/>
          <a:ln w="9525">
            <a:noFill/>
            <a:miter lim="800000"/>
            <a:headEnd/>
            <a:tailEnd/>
          </a:ln>
          <a:effectLst/>
        </p:spPr>
      </p:pic>
      <p:sp>
        <p:nvSpPr>
          <p:cNvPr id="11" name="TextBox 108"/>
          <p:cNvSpPr txBox="1"/>
          <p:nvPr/>
        </p:nvSpPr>
        <p:spPr bwMode="auto">
          <a:xfrm>
            <a:off x="144790" y="827126"/>
            <a:ext cx="2234680" cy="365760"/>
          </a:xfrm>
          <a:prstGeom prst="rect">
            <a:avLst/>
          </a:prstGeom>
          <a:noFill/>
        </p:spPr>
        <p:txBody>
          <a:bodyPr>
            <a:spAutoFit/>
          </a:bodyPr>
          <a:lstStyle/>
          <a:p>
            <a:pPr algn="ctr">
              <a:defRPr/>
            </a:pPr>
            <a:r>
              <a:rPr lang="en-US" altLang="zh-CN"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2016</a:t>
            </a:r>
            <a:r>
              <a:rPr lang="zh-CN" alt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a:t>
            </a:r>
          </a:p>
        </p:txBody>
      </p:sp>
      <p:sp>
        <p:nvSpPr>
          <p:cNvPr id="12" name="TextBox 111"/>
          <p:cNvSpPr txBox="1"/>
          <p:nvPr/>
        </p:nvSpPr>
        <p:spPr>
          <a:xfrm>
            <a:off x="144780" y="1160145"/>
            <a:ext cx="2234565" cy="762000"/>
          </a:xfrm>
          <a:prstGeom prst="rect">
            <a:avLst/>
          </a:prstGeom>
          <a:noFill/>
        </p:spPr>
        <p:txBody>
          <a:bodyPr wrap="square">
            <a:spAutoFit/>
          </a:bodyPr>
          <a:lstStyle/>
          <a:p>
            <a:pPr algn="ctr">
              <a:defRPr/>
            </a:pPr>
            <a:r>
              <a:rPr lang="zh-CN" altLang="en-US" sz="24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十三五</a:t>
            </a:r>
          </a:p>
          <a:p>
            <a:pPr algn="ctr">
              <a:defRPr/>
            </a:pPr>
            <a:r>
              <a:rPr lang="zh-CN" altLang="en-US" sz="2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创新、融合、发展</a:t>
            </a:r>
          </a:p>
        </p:txBody>
      </p:sp>
      <p:sp>
        <p:nvSpPr>
          <p:cNvPr id="35" name="矩形 34"/>
          <p:cNvSpPr/>
          <p:nvPr/>
        </p:nvSpPr>
        <p:spPr>
          <a:xfrm>
            <a:off x="753070" y="71808"/>
            <a:ext cx="1645066" cy="507831"/>
          </a:xfrm>
          <a:prstGeom prst="rect">
            <a:avLst/>
          </a:prstGeom>
        </p:spPr>
        <p:txBody>
          <a:bodyPr wrap="none">
            <a:spAutoFit/>
          </a:bodyPr>
          <a:lstStyle/>
          <a:p>
            <a:pPr algn="just"/>
            <a:r>
              <a:rPr lang="zh-CN" altLang="en-US" sz="2700" b="1" spc="147" dirty="0" smtClean="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rPr>
              <a:t>工程概况</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417662"/>
            <a:ext cx="12192000"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燕尾形 20"/>
          <p:cNvSpPr/>
          <p:nvPr/>
        </p:nvSpPr>
        <p:spPr>
          <a:xfrm>
            <a:off x="11494635" y="6231486"/>
            <a:ext cx="150471" cy="392218"/>
          </a:xfrm>
          <a:prstGeom prst="chevron">
            <a:avLst/>
          </a:prstGeom>
          <a:solidFill>
            <a:srgbClr val="F2F2F2"/>
          </a:solid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33"/>
          <p:cNvGrpSpPr/>
          <p:nvPr/>
        </p:nvGrpSpPr>
        <p:grpSpPr>
          <a:xfrm>
            <a:off x="11245115" y="6231486"/>
            <a:ext cx="249520" cy="392218"/>
            <a:chOff x="11245115" y="6231486"/>
            <a:chExt cx="249520" cy="392218"/>
          </a:xfrm>
        </p:grpSpPr>
        <p:sp>
          <p:nvSpPr>
            <p:cNvPr id="22" name="燕尾形 21"/>
            <p:cNvSpPr/>
            <p:nvPr/>
          </p:nvSpPr>
          <p:spPr>
            <a:xfrm>
              <a:off x="11344164" y="6231486"/>
              <a:ext cx="150471" cy="392218"/>
            </a:xfrm>
            <a:prstGeom prst="chevron">
              <a:avLst/>
            </a:prstGeom>
            <a:solidFill>
              <a:srgbClr val="F2F2F2"/>
            </a:solid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11245115" y="6231486"/>
              <a:ext cx="150471" cy="392218"/>
            </a:xfrm>
            <a:prstGeom prst="chevron">
              <a:avLst/>
            </a:prstGeom>
            <a:solidFill>
              <a:srgbClr val="F2F2F2"/>
            </a:solid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11306546" y="6245434"/>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332256" y="6278153"/>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1358080" y="6355668"/>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366416" y="6408674"/>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1328800" y="6463381"/>
              <a:ext cx="89037" cy="9560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293567" y="6530701"/>
              <a:ext cx="104400" cy="80737"/>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6482443" y="1191986"/>
            <a:ext cx="4163785" cy="4588328"/>
            <a:chOff x="700770" y="1266941"/>
            <a:chExt cx="7448507" cy="2162059"/>
          </a:xfrm>
        </p:grpSpPr>
        <p:sp>
          <p:nvSpPr>
            <p:cNvPr id="14" name="矩形 13"/>
            <p:cNvSpPr/>
            <p:nvPr/>
          </p:nvSpPr>
          <p:spPr>
            <a:xfrm>
              <a:off x="700770" y="1266941"/>
              <a:ext cx="7448507" cy="2162059"/>
            </a:xfrm>
            <a:prstGeom prst="rect">
              <a:avLst/>
            </a:prstGeom>
            <a:solidFill>
              <a:srgbClr val="EE9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511003" y="2022552"/>
              <a:ext cx="6090029" cy="623616"/>
            </a:xfrm>
            <a:prstGeom prst="rect">
              <a:avLst/>
            </a:prstGeom>
            <a:noFill/>
          </p:spPr>
          <p:txBody>
            <a:bodyPr wrap="square" rtlCol="0">
              <a:spAutoFit/>
            </a:bodyPr>
            <a:lstStyle/>
            <a:p>
              <a:r>
                <a:rPr lang="zh-CN" altLang="en-US" sz="4000" dirty="0">
                  <a:solidFill>
                    <a:schemeClr val="bg1"/>
                  </a:solidFill>
                  <a:latin typeface="微软雅黑" panose="020B0503020204020204" pitchFamily="34" charset="-122"/>
                  <a:ea typeface="微软雅黑" panose="020B0503020204020204" pitchFamily="34" charset="-122"/>
                </a:rPr>
                <a:t>推广工程资源建设</a:t>
              </a:r>
              <a:r>
                <a:rPr lang="zh-CN" altLang="en-US" sz="4000" dirty="0" smtClean="0">
                  <a:solidFill>
                    <a:schemeClr val="bg1"/>
                  </a:solidFill>
                  <a:latin typeface="微软雅黑" panose="020B0503020204020204" pitchFamily="34" charset="-122"/>
                  <a:ea typeface="微软雅黑" panose="020B0503020204020204" pitchFamily="34" charset="-122"/>
                </a:rPr>
                <a:t>情况</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1168125" y="1345341"/>
              <a:ext cx="1463040" cy="676587"/>
            </a:xfrm>
            <a:prstGeom prst="rect">
              <a:avLst/>
            </a:prstGeom>
            <a:noFill/>
            <a:ln>
              <a:noFill/>
            </a:ln>
            <a:effectLst>
              <a:outerShdw blurRad="50800" dist="50800" dir="5400000" algn="ctr" rotWithShape="0">
                <a:schemeClr val="accent2">
                  <a:lumMod val="40000"/>
                  <a:lumOff val="60000"/>
                </a:schemeClr>
              </a:outerShdw>
            </a:effectLst>
          </p:spPr>
          <p:txBody>
            <a:bodyPr wrap="none" lIns="91440" tIns="45720" rIns="91440" bIns="45720">
              <a:spAutoFit/>
            </a:bodyPr>
            <a:lstStyle/>
            <a:p>
              <a:pPr algn="ctr"/>
              <a:r>
                <a:rPr lang="en-US" altLang="zh-CN" sz="8000" b="1" dirty="0" smtClean="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rPr>
                <a:t>2</a:t>
              </a:r>
              <a:endParaRPr lang="zh-CN" altLang="en-US" sz="80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endParaRPr>
            </a:p>
          </p:txBody>
        </p:sp>
      </p:grpSp>
      <p:sp>
        <p:nvSpPr>
          <p:cNvPr id="33" name="矩形 32"/>
          <p:cNvSpPr/>
          <p:nvPr/>
        </p:nvSpPr>
        <p:spPr>
          <a:xfrm>
            <a:off x="1364144" y="1288999"/>
            <a:ext cx="5024779" cy="2150886"/>
          </a:xfrm>
          <a:prstGeom prst="rect">
            <a:avLst/>
          </a:prstGeom>
          <a:solidFill>
            <a:srgbClr val="1B4D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48610" y="1170352"/>
            <a:ext cx="535724" cy="923330"/>
          </a:xfrm>
          <a:prstGeom prst="rect">
            <a:avLst/>
          </a:prstGeom>
          <a:noFill/>
        </p:spPr>
        <p:txBody>
          <a:bodyPr wrap="none" lIns="91440" tIns="45720" rIns="91440" bIns="45720">
            <a:spAutoFit/>
          </a:bodyPr>
          <a:lstStyle/>
          <a:p>
            <a:pPr algn="ctr"/>
            <a:r>
              <a:rPr lang="en-US" altLang="zh-CN" sz="5400" b="1" cap="none" spc="0" dirty="0" smtClean="0">
                <a:ln w="10160">
                  <a:solidFill>
                    <a:schemeClr val="accent5"/>
                  </a:solidFill>
                  <a:prstDash val="solid"/>
                </a:ln>
                <a:solidFill>
                  <a:schemeClr val="bg1">
                    <a:lumMod val="65000"/>
                  </a:schemeClr>
                </a:solidFill>
                <a:effectLst>
                  <a:outerShdw blurRad="38100" dist="22860" dir="5400000" algn="tl" rotWithShape="0">
                    <a:srgbClr val="000000">
                      <a:alpha val="30000"/>
                    </a:srgbClr>
                  </a:outerShdw>
                </a:effectLst>
              </a:rPr>
              <a:t>1</a:t>
            </a:r>
            <a:endParaRPr lang="zh-CN" altLang="en-US" sz="5400" b="1" cap="none" spc="0" dirty="0">
              <a:ln w="10160">
                <a:solidFill>
                  <a:schemeClr val="accent5"/>
                </a:solidFill>
                <a:prstDash val="solid"/>
              </a:ln>
              <a:solidFill>
                <a:schemeClr val="bg1">
                  <a:lumMod val="65000"/>
                </a:schemeClr>
              </a:solidFill>
              <a:effectLst>
                <a:outerShdw blurRad="38100" dist="22860" dir="5400000" algn="tl" rotWithShape="0">
                  <a:srgbClr val="000000">
                    <a:alpha val="30000"/>
                  </a:srgbClr>
                </a:outerShdw>
              </a:effectLst>
            </a:endParaRPr>
          </a:p>
        </p:txBody>
      </p:sp>
      <p:sp>
        <p:nvSpPr>
          <p:cNvPr id="45" name="矩形 44"/>
          <p:cNvSpPr/>
          <p:nvPr/>
        </p:nvSpPr>
        <p:spPr>
          <a:xfrm>
            <a:off x="1501877" y="2072054"/>
            <a:ext cx="4698722" cy="584775"/>
          </a:xfrm>
          <a:prstGeom prst="rect">
            <a:avLst/>
          </a:prstGeom>
        </p:spPr>
        <p:txBody>
          <a:bodyPr wrap="none">
            <a:spAutoFit/>
          </a:bodyPr>
          <a:lstStyle/>
          <a:p>
            <a:r>
              <a:rPr lang="zh-CN" altLang="en-US" sz="3200" b="1" kern="100" dirty="0" smtClean="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rPr>
              <a:t>数字图书馆推广工程概况</a:t>
            </a:r>
            <a:endParaRPr lang="zh-CN" altLang="en-US" sz="3200" b="1" kern="100" dirty="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矩形 35"/>
          <p:cNvSpPr/>
          <p:nvPr/>
        </p:nvSpPr>
        <p:spPr>
          <a:xfrm>
            <a:off x="1379830" y="3513473"/>
            <a:ext cx="5024779" cy="2266841"/>
          </a:xfrm>
          <a:prstGeom prst="rect">
            <a:avLst/>
          </a:prstGeom>
          <a:solidFill>
            <a:srgbClr val="1B4D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501877" y="3979999"/>
            <a:ext cx="535724" cy="923330"/>
          </a:xfrm>
          <a:prstGeom prst="rect">
            <a:avLst/>
          </a:prstGeom>
          <a:noFill/>
        </p:spPr>
        <p:txBody>
          <a:bodyPr wrap="none" lIns="91440" tIns="45720" rIns="91440" bIns="45720">
            <a:spAutoFit/>
          </a:bodyPr>
          <a:lstStyle/>
          <a:p>
            <a:pPr algn="ctr"/>
            <a:r>
              <a:rPr lang="en-US" altLang="zh-CN" sz="5400" b="1" cap="none" spc="0" dirty="0" smtClean="0">
                <a:ln w="10160">
                  <a:solidFill>
                    <a:schemeClr val="accent5"/>
                  </a:solidFill>
                  <a:prstDash val="solid"/>
                </a:ln>
                <a:solidFill>
                  <a:schemeClr val="bg1">
                    <a:lumMod val="65000"/>
                  </a:schemeClr>
                </a:solidFill>
                <a:effectLst>
                  <a:outerShdw blurRad="38100" dist="22860" dir="5400000" algn="tl" rotWithShape="0">
                    <a:srgbClr val="000000">
                      <a:alpha val="30000"/>
                    </a:srgbClr>
                  </a:outerShdw>
                </a:effectLst>
              </a:rPr>
              <a:t>3</a:t>
            </a:r>
            <a:endParaRPr lang="zh-CN" altLang="en-US" sz="5400" b="1" cap="none" spc="0" dirty="0">
              <a:ln w="10160">
                <a:solidFill>
                  <a:schemeClr val="accent5"/>
                </a:solidFill>
                <a:prstDash val="solid"/>
              </a:ln>
              <a:solidFill>
                <a:schemeClr val="bg1">
                  <a:lumMod val="65000"/>
                </a:schemeClr>
              </a:solidFill>
              <a:effectLst>
                <a:outerShdw blurRad="38100" dist="22860" dir="5400000" algn="tl" rotWithShape="0">
                  <a:srgbClr val="000000">
                    <a:alpha val="30000"/>
                  </a:srgbClr>
                </a:outerShdw>
              </a:effectLst>
            </a:endParaRPr>
          </a:p>
        </p:txBody>
      </p:sp>
      <p:sp>
        <p:nvSpPr>
          <p:cNvPr id="37" name="TextBox 36"/>
          <p:cNvSpPr txBox="1"/>
          <p:nvPr/>
        </p:nvSpPr>
        <p:spPr>
          <a:xfrm>
            <a:off x="2084615" y="4004014"/>
            <a:ext cx="3967842" cy="1569660"/>
          </a:xfrm>
          <a:prstGeom prst="rect">
            <a:avLst/>
          </a:prstGeom>
          <a:noFill/>
        </p:spPr>
        <p:txBody>
          <a:bodyPr wrap="square" rtlCol="0">
            <a:spAutoFit/>
          </a:bodyPr>
          <a:lstStyle/>
          <a:p>
            <a:r>
              <a:rPr lang="zh-CN" altLang="en-US" sz="3200" b="1" kern="100" dirty="0" smtClean="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rPr>
              <a:t>推广</a:t>
            </a:r>
            <a:r>
              <a:rPr lang="zh-CN" altLang="en-US" sz="3200" b="1" kern="100" dirty="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rPr>
              <a:t>工程资源整合服务平台</a:t>
            </a:r>
          </a:p>
          <a:p>
            <a:endParaRPr lang="zh-CN" altLang="en-US" sz="3200" b="1" kern="100" dirty="0" smtClean="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 fill="hold"/>
                                        <p:tgtEl>
                                          <p:spTgt spid="3"/>
                                        </p:tgtEl>
                                        <p:attrNameLst>
                                          <p:attrName>ppt_w</p:attrName>
                                        </p:attrNameLst>
                                      </p:cBhvr>
                                      <p:tavLst>
                                        <p:tav tm="0">
                                          <p:val>
                                            <p:fltVal val="0"/>
                                          </p:val>
                                        </p:tav>
                                        <p:tav tm="100000">
                                          <p:val>
                                            <p:strVal val="#ppt_w"/>
                                          </p:val>
                                        </p:tav>
                                      </p:tavLst>
                                    </p:anim>
                                    <p:anim calcmode="lin" valueType="num">
                                      <p:cBhvr>
                                        <p:cTn id="8" dur="100" fill="hold"/>
                                        <p:tgtEl>
                                          <p:spTgt spid="3"/>
                                        </p:tgtEl>
                                        <p:attrNameLst>
                                          <p:attrName>ppt_h</p:attrName>
                                        </p:attrNameLst>
                                      </p:cBhvr>
                                      <p:tavLst>
                                        <p:tav tm="0">
                                          <p:val>
                                            <p:fltVal val="0"/>
                                          </p:val>
                                        </p:tav>
                                        <p:tav tm="100000">
                                          <p:val>
                                            <p:strVal val="#ppt_h"/>
                                          </p:val>
                                        </p:tav>
                                      </p:tavLst>
                                    </p:anim>
                                    <p:animEffect transition="in" filter="fade">
                                      <p:cBhvr>
                                        <p:cTn id="9" dur="100"/>
                                        <p:tgtEl>
                                          <p:spTgt spid="3"/>
                                        </p:tgtEl>
                                      </p:cBhvr>
                                    </p:animEffect>
                                  </p:childTnLst>
                                </p:cTn>
                              </p:par>
                              <p:par>
                                <p:cTn id="10" presetID="6" presetClass="emph" presetSubtype="0" fill="hold" nodeType="withEffect">
                                  <p:stCondLst>
                                    <p:cond delay="300"/>
                                  </p:stCondLst>
                                  <p:childTnLst>
                                    <p:animScale>
                                      <p:cBhvr>
                                        <p:cTn id="11" dur="100" fill="hold"/>
                                        <p:tgtEl>
                                          <p:spTgt spid="3"/>
                                        </p:tgtEl>
                                      </p:cBhvr>
                                      <p:by x="115000" y="115000"/>
                                    </p:animScale>
                                  </p:childTnLst>
                                </p:cTn>
                              </p:par>
                              <p:par>
                                <p:cTn id="12" presetID="6" presetClass="emph" presetSubtype="0" fill="hold" nodeType="withEffect">
                                  <p:stCondLst>
                                    <p:cond delay="400"/>
                                  </p:stCondLst>
                                  <p:childTnLst>
                                    <p:animScale>
                                      <p:cBhvr>
                                        <p:cTn id="13" dur="200" fill="hold"/>
                                        <p:tgtEl>
                                          <p:spTgt spid="3"/>
                                        </p:tgtEl>
                                      </p:cBhvr>
                                      <p:by x="90000" y="90000"/>
                                    </p:animScale>
                                  </p:childTnLst>
                                </p:cTn>
                              </p:par>
                              <p:par>
                                <p:cTn id="14" presetID="6" presetClass="emph" presetSubtype="0" fill="hold" nodeType="withEffect">
                                  <p:stCondLst>
                                    <p:cond delay="600"/>
                                  </p:stCondLst>
                                  <p:childTnLst>
                                    <p:animScale>
                                      <p:cBhvr>
                                        <p:cTn id="15" dur="100" fill="hold"/>
                                        <p:tgtEl>
                                          <p:spTgt spid="3"/>
                                        </p:tgtEl>
                                      </p:cBhvr>
                                      <p:by x="105000" y="105000"/>
                                    </p:animScale>
                                  </p:childTnLst>
                                </p:cTn>
                              </p:par>
                              <p:par>
                                <p:cTn id="16" presetID="6" presetClass="emph" presetSubtype="0" fill="hold" nodeType="withEffect">
                                  <p:stCondLst>
                                    <p:cond delay="700"/>
                                  </p:stCondLst>
                                  <p:childTnLst>
                                    <p:animScale>
                                      <p:cBhvr>
                                        <p:cTn id="17" dur="200" fill="hold"/>
                                        <p:tgtEl>
                                          <p:spTgt spid="3"/>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12800" y="1701800"/>
            <a:ext cx="9917512" cy="1178400"/>
          </a:xfrm>
          <a:prstGeom prst="rect">
            <a:avLst/>
          </a:prstGeom>
          <a:noFill/>
        </p:spPr>
        <p:txBody>
          <a:bodyPr wrap="square" rtlCol="0">
            <a:spAutoFit/>
          </a:bodyPr>
          <a:lstStyle/>
          <a:p>
            <a:pPr algn="ctr">
              <a:lnSpc>
                <a:spcPct val="150000"/>
              </a:lnSpc>
            </a:pPr>
            <a:r>
              <a:rPr lang="zh-CN" altLang="en-US" sz="5333" b="1" spc="67" dirty="0">
                <a:ln w="0"/>
                <a:solidFill>
                  <a:schemeClr val="accent1"/>
                </a:solidFill>
                <a:effectLst>
                  <a:innerShdw blurRad="63500" dist="50800" dir="13500000">
                    <a:srgbClr val="000000">
                      <a:alpha val="50000"/>
                    </a:srgbClr>
                  </a:innerShdw>
                </a:effectLst>
                <a:latin typeface="微软雅黑" panose="020B0503020204020204" pitchFamily="34" charset="-122"/>
                <a:ea typeface="微软雅黑" panose="020B0503020204020204" pitchFamily="34" charset="-122"/>
                <a:cs typeface="+mn-ea"/>
                <a:sym typeface="+mn-lt"/>
              </a:rPr>
              <a:t>推广工程资源</a:t>
            </a:r>
          </a:p>
        </p:txBody>
      </p:sp>
      <p:grpSp>
        <p:nvGrpSpPr>
          <p:cNvPr id="4" name="组合 3"/>
          <p:cNvGrpSpPr/>
          <p:nvPr/>
        </p:nvGrpSpPr>
        <p:grpSpPr>
          <a:xfrm>
            <a:off x="1923545" y="3605657"/>
            <a:ext cx="2695673" cy="906204"/>
            <a:chOff x="6764" y="1425473"/>
            <a:chExt cx="2021755" cy="1213053"/>
          </a:xfrm>
        </p:grpSpPr>
        <p:sp>
          <p:nvSpPr>
            <p:cNvPr id="5" name="圆角矩形 4"/>
            <p:cNvSpPr/>
            <p:nvPr/>
          </p:nvSpPr>
          <p:spPr>
            <a:xfrm>
              <a:off x="6764" y="1425473"/>
              <a:ext cx="2021755" cy="1213053"/>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圆角矩形 4"/>
            <p:cNvSpPr/>
            <p:nvPr/>
          </p:nvSpPr>
          <p:spPr>
            <a:xfrm>
              <a:off x="42293" y="1461002"/>
              <a:ext cx="1950697" cy="114199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algn="ctr" defTabSz="1659425">
                <a:lnSpc>
                  <a:spcPct val="90000"/>
                </a:lnSpc>
                <a:spcBef>
                  <a:spcPct val="0"/>
                </a:spcBef>
                <a:spcAft>
                  <a:spcPct val="35000"/>
                </a:spcAft>
              </a:pPr>
              <a:r>
                <a:rPr lang="zh-CN" altLang="en-US" sz="3733" b="1" dirty="0">
                  <a:solidFill>
                    <a:srgbClr val="FFFF00"/>
                  </a:solidFill>
                </a:rPr>
                <a:t>商购资源</a:t>
              </a:r>
              <a:endParaRPr lang="en-US" altLang="zh-CN" sz="3733" b="1" dirty="0">
                <a:solidFill>
                  <a:srgbClr val="FFFF00"/>
                </a:solidFill>
              </a:endParaRPr>
            </a:p>
          </p:txBody>
        </p:sp>
      </p:grpSp>
      <p:grpSp>
        <p:nvGrpSpPr>
          <p:cNvPr id="8" name="组合 7"/>
          <p:cNvGrpSpPr/>
          <p:nvPr/>
        </p:nvGrpSpPr>
        <p:grpSpPr>
          <a:xfrm>
            <a:off x="6676773" y="3605658"/>
            <a:ext cx="2695673" cy="906204"/>
            <a:chOff x="6764" y="1425473"/>
            <a:chExt cx="2021755" cy="1213053"/>
          </a:xfrm>
        </p:grpSpPr>
        <p:sp>
          <p:nvSpPr>
            <p:cNvPr id="9" name="圆角矩形 8"/>
            <p:cNvSpPr/>
            <p:nvPr/>
          </p:nvSpPr>
          <p:spPr>
            <a:xfrm>
              <a:off x="6764" y="1425473"/>
              <a:ext cx="2021755" cy="1213053"/>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圆角矩形 4"/>
            <p:cNvSpPr/>
            <p:nvPr/>
          </p:nvSpPr>
          <p:spPr>
            <a:xfrm>
              <a:off x="42293" y="1461002"/>
              <a:ext cx="1950697" cy="114199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algn="ctr" defTabSz="1659425">
                <a:lnSpc>
                  <a:spcPct val="90000"/>
                </a:lnSpc>
                <a:spcBef>
                  <a:spcPct val="0"/>
                </a:spcBef>
                <a:spcAft>
                  <a:spcPct val="35000"/>
                </a:spcAft>
              </a:pPr>
              <a:r>
                <a:rPr lang="zh-CN" altLang="en-US" sz="3733" b="1" dirty="0">
                  <a:solidFill>
                    <a:srgbClr val="FFFF00"/>
                  </a:solidFill>
                </a:rPr>
                <a:t>联建资源</a:t>
              </a:r>
              <a:endParaRPr lang="en-US" altLang="zh-CN" sz="3733" b="1" dirty="0">
                <a:solidFill>
                  <a:srgbClr val="FFFF00"/>
                </a:solidFill>
              </a:endParaRPr>
            </a:p>
          </p:txBody>
        </p:sp>
      </p:grpSp>
    </p:spTree>
    <p:extLst>
      <p:ext uri="{BB962C8B-B14F-4D97-AF65-F5344CB8AC3E}">
        <p14:creationId xmlns:p14="http://schemas.microsoft.com/office/powerpoint/2010/main" xmlns="" val="1334519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750"/>
                            </p:stCondLst>
                            <p:childTnLst>
                              <p:par>
                                <p:cTn id="13" presetID="26" presetClass="emph" presetSubtype="0" fill="hold" grpId="1" nodeType="afterEffect">
                                  <p:stCondLst>
                                    <p:cond delay="0"/>
                                  </p:stCondLst>
                                  <p:iterate type="lt">
                                    <p:tmPct val="0"/>
                                  </p:iterate>
                                  <p:childTnLst>
                                    <p:animEffect transition="out" filter="fade">
                                      <p:cBhvr>
                                        <p:cTn id="14" dur="1000" tmFilter="0, 0; .2, .5; .8, .5; 1, 0"/>
                                        <p:tgtEl>
                                          <p:spTgt spid="3"/>
                                        </p:tgtEl>
                                      </p:cBhvr>
                                    </p:animEffect>
                                    <p:animScale>
                                      <p:cBhvr>
                                        <p:cTn id="15" dur="50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84176"/>
            <a:ext cx="10827387" cy="666786"/>
          </a:xfrm>
          <a:prstGeom prst="rect">
            <a:avLst/>
          </a:prstGeom>
          <a:noFill/>
        </p:spPr>
        <p:txBody>
          <a:bodyPr wrap="square" rtlCol="0">
            <a:spAutoFit/>
          </a:bodyPr>
          <a:lstStyle/>
          <a:p>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商购资源</a:t>
            </a:r>
            <a:r>
              <a:rPr lang="en-US" altLang="zh-CN"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endParaRPr lang="zh-CN" altLang="en-US" sz="2400" b="1" i="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ea typeface="幼圆" panose="02010509060101010101" pitchFamily="49" charset="-122"/>
              <a:cs typeface="+mn-ea"/>
              <a:sym typeface="+mn-lt"/>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625600" y="889000"/>
            <a:ext cx="9144000" cy="5969000"/>
          </a:xfrm>
          <a:prstGeom prst="rect">
            <a:avLst/>
          </a:prstGeom>
        </p:spPr>
      </p:pic>
      <p:sp>
        <p:nvSpPr>
          <p:cNvPr id="7" name="矩形 6">
            <a:hlinkClick r:id="rId3"/>
          </p:cNvPr>
          <p:cNvSpPr/>
          <p:nvPr/>
        </p:nvSpPr>
        <p:spPr>
          <a:xfrm>
            <a:off x="3352801" y="295374"/>
            <a:ext cx="4704429" cy="461665"/>
          </a:xfrm>
          <a:prstGeom prst="rect">
            <a:avLst/>
          </a:prstGeom>
        </p:spPr>
        <p:txBody>
          <a:bodyPr wrap="none">
            <a:spAutoFit/>
          </a:bodyPr>
          <a:lstStyle/>
          <a:p>
            <a:r>
              <a:rPr lang="en-US" altLang="zh-CN" sz="2400" i="1" dirty="0">
                <a:ln w="12700" cmpd="sng">
                  <a:solidFill>
                    <a:schemeClr val="accent4"/>
                  </a:solidFill>
                  <a:prstDash val="solid"/>
                </a:ln>
                <a:solidFill>
                  <a:srgbClr val="FFFF00"/>
                </a:solidFill>
                <a:latin typeface="Arial Black" panose="020B0A04020102020204" pitchFamily="34" charset="0"/>
                <a:ea typeface="幼圆" panose="02010509060101010101" pitchFamily="49" charset="-122"/>
                <a:cs typeface="+mn-ea"/>
                <a:sym typeface="+mn-lt"/>
              </a:rPr>
              <a:t>http://www.ndlib.cn/tggczy/</a:t>
            </a:r>
            <a:endParaRPr lang="zh-CN" altLang="en-US" sz="2400" i="1" dirty="0">
              <a:ln w="12700" cmpd="sng">
                <a:solidFill>
                  <a:schemeClr val="accent4"/>
                </a:solidFill>
                <a:prstDash val="solid"/>
              </a:ln>
              <a:solidFill>
                <a:srgbClr val="FFFF00"/>
              </a:solidFill>
              <a:latin typeface="Arial Black" panose="020B0A04020102020204" pitchFamily="34" charset="0"/>
              <a:ea typeface="幼圆" panose="02010509060101010101" pitchFamily="49" charset="-122"/>
              <a:cs typeface="+mn-ea"/>
              <a:sym typeface="+mn-lt"/>
            </a:endParaRPr>
          </a:p>
        </p:txBody>
      </p:sp>
    </p:spTree>
    <p:extLst>
      <p:ext uri="{BB962C8B-B14F-4D97-AF65-F5344CB8AC3E}">
        <p14:creationId xmlns:p14="http://schemas.microsoft.com/office/powerpoint/2010/main" xmlns="" val="9890397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62010"/>
            <a:ext cx="10827387" cy="1241237"/>
          </a:xfrm>
          <a:prstGeom prst="rect">
            <a:avLst/>
          </a:prstGeom>
          <a:noFill/>
        </p:spPr>
        <p:txBody>
          <a:bodyPr wrap="square" rtlCol="0">
            <a:spAutoFit/>
          </a:bodyPr>
          <a:lstStyle/>
          <a:p>
            <a:r>
              <a:rPr lang="zh-CN" altLang="en-US" sz="3733"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商购资源</a:t>
            </a:r>
            <a:r>
              <a:rPr lang="en-US" altLang="zh-CN" sz="3733"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访问方式</a:t>
            </a:r>
          </a:p>
          <a:p>
            <a:endPar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endParaRPr>
          </a:p>
        </p:txBody>
      </p:sp>
      <p:sp>
        <p:nvSpPr>
          <p:cNvPr id="29" name="Rounded Rectangle 41"/>
          <p:cNvSpPr/>
          <p:nvPr/>
        </p:nvSpPr>
        <p:spPr>
          <a:xfrm>
            <a:off x="5020002" y="2505622"/>
            <a:ext cx="4266089" cy="71101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0" name="Rounded Rectangle 42"/>
          <p:cNvSpPr/>
          <p:nvPr/>
        </p:nvSpPr>
        <p:spPr>
          <a:xfrm>
            <a:off x="5020001" y="3216637"/>
            <a:ext cx="3859795" cy="711015"/>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1" name="Rounded Rectangle 36"/>
          <p:cNvSpPr/>
          <p:nvPr/>
        </p:nvSpPr>
        <p:spPr>
          <a:xfrm>
            <a:off x="5020002" y="1770177"/>
            <a:ext cx="4773957" cy="71101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32" name="Group 40"/>
          <p:cNvGrpSpPr/>
          <p:nvPr/>
        </p:nvGrpSpPr>
        <p:grpSpPr>
          <a:xfrm>
            <a:off x="3347062" y="1434152"/>
            <a:ext cx="3177501" cy="4491797"/>
            <a:chOff x="3240767" y="1463138"/>
            <a:chExt cx="2383747" cy="3369725"/>
          </a:xfrm>
        </p:grpSpPr>
        <p:sp>
          <p:nvSpPr>
            <p:cNvPr id="33" name="Oval 39"/>
            <p:cNvSpPr/>
            <p:nvPr/>
          </p:nvSpPr>
          <p:spPr>
            <a:xfrm>
              <a:off x="3240767" y="1628775"/>
              <a:ext cx="1973942" cy="19739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34" name="Group 32"/>
            <p:cNvGrpSpPr/>
            <p:nvPr/>
          </p:nvGrpSpPr>
          <p:grpSpPr>
            <a:xfrm rot="19593016">
              <a:off x="3519486" y="1463138"/>
              <a:ext cx="2105028" cy="3369725"/>
              <a:chOff x="1076959" y="905509"/>
              <a:chExt cx="2418083" cy="3870865"/>
            </a:xfrm>
          </p:grpSpPr>
          <p:sp>
            <p:nvSpPr>
              <p:cNvPr id="35" name="Rectangle 30"/>
              <p:cNvSpPr/>
              <p:nvPr/>
            </p:nvSpPr>
            <p:spPr>
              <a:xfrm>
                <a:off x="2133600" y="3028950"/>
                <a:ext cx="304800" cy="1143000"/>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6" name="Rounded Rectangle 31"/>
              <p:cNvSpPr/>
              <p:nvPr/>
            </p:nvSpPr>
            <p:spPr>
              <a:xfrm>
                <a:off x="2057400" y="3867150"/>
                <a:ext cx="457200" cy="909224"/>
              </a:xfrm>
              <a:prstGeom prst="round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7" name="Donut 29"/>
              <p:cNvSpPr/>
              <p:nvPr/>
            </p:nvSpPr>
            <p:spPr>
              <a:xfrm>
                <a:off x="1076959" y="905509"/>
                <a:ext cx="2418083" cy="2418082"/>
              </a:xfrm>
              <a:prstGeom prst="donut">
                <a:avLst>
                  <a:gd name="adj" fmla="val 137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grpSp>
      </p:grpSp>
      <p:sp>
        <p:nvSpPr>
          <p:cNvPr id="38" name="Oval 44"/>
          <p:cNvSpPr>
            <a:spLocks noChangeAspect="1"/>
          </p:cNvSpPr>
          <p:nvPr/>
        </p:nvSpPr>
        <p:spPr>
          <a:xfrm>
            <a:off x="9122725" y="1829666"/>
            <a:ext cx="634835" cy="63536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a:solidFill>
                <a:schemeClr val="accent2"/>
              </a:solidFill>
              <a:cs typeface="+mn-ea"/>
              <a:sym typeface="+mn-lt"/>
            </a:endParaRPr>
          </a:p>
        </p:txBody>
      </p:sp>
      <p:sp>
        <p:nvSpPr>
          <p:cNvPr id="39" name="Oval 46"/>
          <p:cNvSpPr>
            <a:spLocks noChangeAspect="1"/>
          </p:cNvSpPr>
          <p:nvPr/>
        </p:nvSpPr>
        <p:spPr>
          <a:xfrm>
            <a:off x="8610627" y="2540642"/>
            <a:ext cx="634835" cy="63536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a:solidFill>
                <a:schemeClr val="accent3"/>
              </a:solidFill>
              <a:cs typeface="+mn-ea"/>
              <a:sym typeface="+mn-lt"/>
            </a:endParaRPr>
          </a:p>
        </p:txBody>
      </p:sp>
      <p:sp>
        <p:nvSpPr>
          <p:cNvPr id="40" name="Oval 47"/>
          <p:cNvSpPr>
            <a:spLocks noChangeAspect="1"/>
          </p:cNvSpPr>
          <p:nvPr/>
        </p:nvSpPr>
        <p:spPr>
          <a:xfrm>
            <a:off x="8201793" y="3251656"/>
            <a:ext cx="634835" cy="63536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a:solidFill>
                <a:schemeClr val="accent4"/>
              </a:solidFill>
              <a:cs typeface="+mn-ea"/>
              <a:sym typeface="+mn-lt"/>
            </a:endParaRPr>
          </a:p>
        </p:txBody>
      </p:sp>
      <p:sp>
        <p:nvSpPr>
          <p:cNvPr id="44" name="Text Placeholder 3"/>
          <p:cNvSpPr txBox="1">
            <a:spLocks/>
          </p:cNvSpPr>
          <p:nvPr/>
        </p:nvSpPr>
        <p:spPr>
          <a:xfrm>
            <a:off x="6457061" y="1983047"/>
            <a:ext cx="1957097" cy="3693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r>
              <a:rPr lang="zh-CN" altLang="en-US" sz="2400" b="1" dirty="0">
                <a:solidFill>
                  <a:schemeClr val="bg1"/>
                </a:solidFill>
                <a:latin typeface="微软雅黑" panose="020B0503020204020204" pitchFamily="34" charset="-122"/>
                <a:ea typeface="微软雅黑" panose="020B0503020204020204" pitchFamily="34" charset="-122"/>
                <a:cs typeface="+mn-ea"/>
                <a:sym typeface="+mn-lt"/>
              </a:rPr>
              <a:t>持卡读者访问</a:t>
            </a:r>
            <a:endParaRPr 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10" name="图片 9"/>
          <p:cNvPicPr>
            <a:picLocks noChangeAspect="1"/>
          </p:cNvPicPr>
          <p:nvPr/>
        </p:nvPicPr>
        <p:blipFill>
          <a:blip r:embed="rId4" cstate="print"/>
          <a:stretch>
            <a:fillRect/>
          </a:stretch>
        </p:blipFill>
        <p:spPr>
          <a:xfrm>
            <a:off x="126077" y="4955712"/>
            <a:ext cx="11988800" cy="1798320"/>
          </a:xfrm>
          <a:prstGeom prst="rect">
            <a:avLst/>
          </a:prstGeom>
        </p:spPr>
      </p:pic>
      <p:sp>
        <p:nvSpPr>
          <p:cNvPr id="53" name="Text Placeholder 3"/>
          <p:cNvSpPr txBox="1">
            <a:spLocks/>
          </p:cNvSpPr>
          <p:nvPr/>
        </p:nvSpPr>
        <p:spPr>
          <a:xfrm>
            <a:off x="5832384" y="2701328"/>
            <a:ext cx="1957097" cy="3693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互联网访问</a:t>
            </a:r>
            <a:endParaRPr lang="en-US" sz="2400" b="1">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6" name="Text Placeholder 3"/>
          <p:cNvSpPr txBox="1">
            <a:spLocks/>
          </p:cNvSpPr>
          <p:nvPr/>
        </p:nvSpPr>
        <p:spPr>
          <a:xfrm>
            <a:off x="5307928" y="3432679"/>
            <a:ext cx="1957097" cy="3693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专网访问</a:t>
            </a:r>
            <a:endParaRPr lang="en-US" sz="2400" b="1">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60" name="图片 59"/>
          <p:cNvPicPr>
            <a:picLocks noChangeAspect="1"/>
          </p:cNvPicPr>
          <p:nvPr/>
        </p:nvPicPr>
        <p:blipFill>
          <a:blip r:embed="rId5" cstate="print"/>
          <a:stretch>
            <a:fillRect/>
          </a:stretch>
        </p:blipFill>
        <p:spPr>
          <a:xfrm>
            <a:off x="9212315" y="1998561"/>
            <a:ext cx="497540" cy="316617"/>
          </a:xfrm>
          <a:prstGeom prst="rect">
            <a:avLst/>
          </a:prstGeom>
        </p:spPr>
      </p:pic>
      <p:pic>
        <p:nvPicPr>
          <p:cNvPr id="61" name="图片 60"/>
          <p:cNvPicPr>
            <a:picLocks noChangeAspect="1"/>
          </p:cNvPicPr>
          <p:nvPr/>
        </p:nvPicPr>
        <p:blipFill>
          <a:blip r:embed="rId6" cstate="print"/>
          <a:stretch>
            <a:fillRect/>
          </a:stretch>
        </p:blipFill>
        <p:spPr>
          <a:xfrm>
            <a:off x="8688686" y="2647715"/>
            <a:ext cx="472644" cy="390840"/>
          </a:xfrm>
          <a:prstGeom prst="rect">
            <a:avLst/>
          </a:prstGeom>
        </p:spPr>
      </p:pic>
      <p:pic>
        <p:nvPicPr>
          <p:cNvPr id="62" name="图片 61"/>
          <p:cNvPicPr>
            <a:picLocks noChangeAspect="1"/>
          </p:cNvPicPr>
          <p:nvPr/>
        </p:nvPicPr>
        <p:blipFill>
          <a:blip r:embed="rId7" cstate="print"/>
          <a:stretch>
            <a:fillRect/>
          </a:stretch>
        </p:blipFill>
        <p:spPr>
          <a:xfrm>
            <a:off x="8301877" y="3371911"/>
            <a:ext cx="465439" cy="377620"/>
          </a:xfrm>
          <a:prstGeom prst="rect">
            <a:avLst/>
          </a:prstGeom>
        </p:spPr>
      </p:pic>
      <p:pic>
        <p:nvPicPr>
          <p:cNvPr id="63" name="图片 62"/>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3877358" y="2337089"/>
            <a:ext cx="1684111" cy="126155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xmlns="" val="3110315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360"/>
                                          </p:val>
                                        </p:tav>
                                        <p:tav tm="100000">
                                          <p:val>
                                            <p:fltVal val="0"/>
                                          </p:val>
                                        </p:tav>
                                      </p:tavLst>
                                    </p:anim>
                                    <p:animEffect transition="in" filter="fade">
                                      <p:cBhvr>
                                        <p:cTn id="10" dur="1000"/>
                                        <p:tgtEl>
                                          <p:spTgt spid="32"/>
                                        </p:tgtEl>
                                      </p:cBhvr>
                                    </p:animEffect>
                                  </p:childTnLst>
                                </p:cTn>
                              </p:par>
                            </p:childTnLst>
                          </p:cTn>
                        </p:par>
                        <p:par>
                          <p:cTn id="11" fill="hold">
                            <p:stCondLst>
                              <p:cond delay="1000"/>
                            </p:stCondLst>
                            <p:childTnLst>
                              <p:par>
                                <p:cTn id="12" presetID="2" presetClass="entr" presetSubtype="2" accel="50000" decel="5000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1+#ppt_w/2"/>
                                          </p:val>
                                        </p:tav>
                                        <p:tav tm="100000">
                                          <p:val>
                                            <p:strVal val="#ppt_x"/>
                                          </p:val>
                                        </p:tav>
                                      </p:tavLst>
                                    </p:anim>
                                    <p:anim calcmode="lin" valueType="num">
                                      <p:cBhvr additive="base">
                                        <p:cTn id="15" dur="500" fill="hold"/>
                                        <p:tgtEl>
                                          <p:spTgt spid="31"/>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2000"/>
                            </p:stCondLst>
                            <p:childTnLst>
                              <p:par>
                                <p:cTn id="23" presetID="2" presetClass="entr" presetSubtype="2" accel="50000" decel="5000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1+#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53" presetClass="entr" presetSubtype="0"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childTnLst>
                          </p:cTn>
                        </p:par>
                        <p:par>
                          <p:cTn id="33" fill="hold">
                            <p:stCondLst>
                              <p:cond delay="3000"/>
                            </p:stCondLst>
                            <p:childTnLst>
                              <p:par>
                                <p:cTn id="34" presetID="2" presetClass="entr" presetSubtype="2" accel="50000" decel="5000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53" presetClass="entr" presetSubtype="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8" grpId="0" animBg="1"/>
      <p:bldP spid="39" grpId="0" animBg="1"/>
      <p:bldP spid="4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矩形 110"/>
          <p:cNvSpPr/>
          <p:nvPr/>
        </p:nvSpPr>
        <p:spPr>
          <a:xfrm>
            <a:off x="5782036" y="2754243"/>
            <a:ext cx="3503821" cy="4431983"/>
          </a:xfrm>
          <a:prstGeom prst="rect">
            <a:avLst/>
          </a:prstGeom>
        </p:spPr>
        <p:txBody>
          <a:bodyPr wrap="square">
            <a:spAutoFit/>
          </a:bodyPr>
          <a:lstStyle/>
          <a:p>
            <a:pPr marL="1790655" lvl="6" indent="-304792" eaLnBrk="0" fontAlgn="base" hangingPunct="0">
              <a:lnSpc>
                <a:spcPct val="150000"/>
              </a:lnSpc>
              <a:spcBef>
                <a:spcPct val="0"/>
              </a:spcBef>
              <a:spcAft>
                <a:spcPct val="0"/>
              </a:spcAft>
              <a:buFont typeface="+mj-lt"/>
              <a:buAutoNum type="arabicPeriod"/>
            </a:pPr>
            <a:r>
              <a:rPr lang="zh-CN" altLang="en-US"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图书馆自建资源元数据仓储</a:t>
            </a:r>
            <a:endParaRPr lang="en-US" altLang="zh-CN"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790655" lvl="6" indent="-304792" eaLnBrk="0" fontAlgn="base" hangingPunct="0">
              <a:lnSpc>
                <a:spcPct val="150000"/>
              </a:lnSpc>
              <a:spcBef>
                <a:spcPct val="0"/>
              </a:spcBef>
              <a:spcAft>
                <a:spcPct val="0"/>
              </a:spcAft>
              <a:buFont typeface="+mj-lt"/>
              <a:buAutoNum type="arabicPeriod"/>
            </a:pPr>
            <a:r>
              <a:rPr lang="zh-CN" altLang="en-US"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公共数字文化资源整合与揭示</a:t>
            </a:r>
            <a:endParaRPr lang="en-US" altLang="zh-CN"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790655" lvl="6" indent="-304792" eaLnBrk="0" fontAlgn="base" hangingPunct="0">
              <a:lnSpc>
                <a:spcPct val="150000"/>
              </a:lnSpc>
              <a:spcBef>
                <a:spcPct val="0"/>
              </a:spcBef>
              <a:spcAft>
                <a:spcPct val="0"/>
              </a:spcAft>
              <a:buFont typeface="+mj-lt"/>
              <a:buAutoNum type="arabicPeriod"/>
            </a:pPr>
            <a:r>
              <a:rPr lang="zh-CN" altLang="en-US"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唯一标识符注册与维护</a:t>
            </a:r>
            <a:endParaRPr lang="en-US" altLang="zh-CN"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790655" lvl="6" indent="-304792" eaLnBrk="0" fontAlgn="base" hangingPunct="0">
              <a:lnSpc>
                <a:spcPct val="150000"/>
              </a:lnSpc>
              <a:spcBef>
                <a:spcPct val="0"/>
              </a:spcBef>
              <a:spcAft>
                <a:spcPct val="0"/>
              </a:spcAft>
              <a:buFont typeface="+mj-lt"/>
              <a:buAutoNum type="arabicPeriod"/>
            </a:pPr>
            <a:r>
              <a:rPr lang="zh-CN" altLang="en-US"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推广工程大数据整合与服务</a:t>
            </a:r>
            <a:endParaRPr lang="en-US" altLang="zh-CN"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485863" lvl="6" eaLnBrk="0" fontAlgn="base" hangingPunct="0">
              <a:lnSpc>
                <a:spcPct val="150000"/>
              </a:lnSpc>
              <a:spcBef>
                <a:spcPct val="0"/>
              </a:spcBef>
              <a:spcAft>
                <a:spcPct val="0"/>
              </a:spcAft>
            </a:pPr>
            <a:endParaRPr lang="en-US" altLang="zh-CN" sz="20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828754" lvl="6" indent="-342891" eaLnBrk="0" fontAlgn="base" hangingPunct="0">
              <a:lnSpc>
                <a:spcPct val="150000"/>
              </a:lnSpc>
              <a:spcBef>
                <a:spcPct val="0"/>
              </a:spcBef>
              <a:spcAft>
                <a:spcPct val="0"/>
              </a:spcAft>
              <a:buFont typeface="Wingdings" panose="05000000000000000000" pitchFamily="2" charset="2"/>
              <a:buChar char="l"/>
            </a:pPr>
            <a:endParaRPr lang="en-US" altLang="zh-CN" sz="20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828754" lvl="6" indent="-342891" eaLnBrk="0" fontAlgn="base" hangingPunct="0">
              <a:lnSpc>
                <a:spcPct val="150000"/>
              </a:lnSpc>
              <a:spcBef>
                <a:spcPct val="0"/>
              </a:spcBef>
              <a:spcAft>
                <a:spcPct val="0"/>
              </a:spcAft>
              <a:buFont typeface="Wingdings" panose="05000000000000000000" pitchFamily="2" charset="2"/>
              <a:buChar char="l"/>
            </a:pPr>
            <a:endParaRPr lang="en-US" altLang="zh-CN" sz="20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p:txBody>
      </p:sp>
      <p:grpSp>
        <p:nvGrpSpPr>
          <p:cNvPr id="3" name="组合 2"/>
          <p:cNvGrpSpPr/>
          <p:nvPr/>
        </p:nvGrpSpPr>
        <p:grpSpPr>
          <a:xfrm>
            <a:off x="-1117599" y="1441842"/>
            <a:ext cx="12893225" cy="4680814"/>
            <a:chOff x="-838200" y="1081381"/>
            <a:chExt cx="9669919" cy="3510611"/>
          </a:xfrm>
        </p:grpSpPr>
        <p:sp>
          <p:nvSpPr>
            <p:cNvPr id="120" name="Freeform 9"/>
            <p:cNvSpPr>
              <a:spLocks/>
            </p:cNvSpPr>
            <p:nvPr/>
          </p:nvSpPr>
          <p:spPr bwMode="auto">
            <a:xfrm>
              <a:off x="7199870" y="1140844"/>
              <a:ext cx="1524832" cy="1195388"/>
            </a:xfrm>
            <a:custGeom>
              <a:avLst/>
              <a:gdLst/>
              <a:ahLst/>
              <a:cxnLst>
                <a:cxn ang="0">
                  <a:pos x="30" y="0"/>
                </a:cxn>
                <a:cxn ang="0">
                  <a:pos x="406" y="0"/>
                </a:cxn>
                <a:cxn ang="0">
                  <a:pos x="438" y="30"/>
                </a:cxn>
                <a:cxn ang="0">
                  <a:pos x="438" y="103"/>
                </a:cxn>
                <a:cxn ang="0">
                  <a:pos x="0" y="261"/>
                </a:cxn>
                <a:cxn ang="0">
                  <a:pos x="0" y="30"/>
                </a:cxn>
                <a:cxn ang="0">
                  <a:pos x="30" y="0"/>
                </a:cxn>
              </a:cxnLst>
              <a:rect l="0" t="0" r="r" b="b"/>
              <a:pathLst>
                <a:path w="438" h="261">
                  <a:moveTo>
                    <a:pt x="30" y="0"/>
                  </a:moveTo>
                  <a:cubicBezTo>
                    <a:pt x="30" y="0"/>
                    <a:pt x="406" y="0"/>
                    <a:pt x="406" y="0"/>
                  </a:cubicBezTo>
                  <a:cubicBezTo>
                    <a:pt x="423" y="0"/>
                    <a:pt x="438" y="13"/>
                    <a:pt x="438" y="30"/>
                  </a:cubicBezTo>
                  <a:cubicBezTo>
                    <a:pt x="438" y="30"/>
                    <a:pt x="438" y="103"/>
                    <a:pt x="438" y="103"/>
                  </a:cubicBezTo>
                  <a:cubicBezTo>
                    <a:pt x="237" y="124"/>
                    <a:pt x="73" y="184"/>
                    <a:pt x="0" y="261"/>
                  </a:cubicBezTo>
                  <a:cubicBezTo>
                    <a:pt x="0" y="261"/>
                    <a:pt x="0" y="30"/>
                    <a:pt x="0" y="30"/>
                  </a:cubicBezTo>
                  <a:cubicBezTo>
                    <a:pt x="0" y="13"/>
                    <a:pt x="13" y="0"/>
                    <a:pt x="30" y="0"/>
                  </a:cubicBezTo>
                  <a:close/>
                </a:path>
              </a:pathLst>
            </a:custGeom>
            <a:solidFill>
              <a:schemeClr val="accent1">
                <a:alpha val="50196"/>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19" name="Freeform 9"/>
            <p:cNvSpPr>
              <a:spLocks/>
            </p:cNvSpPr>
            <p:nvPr/>
          </p:nvSpPr>
          <p:spPr bwMode="auto">
            <a:xfrm>
              <a:off x="5494590" y="1140844"/>
              <a:ext cx="1524832" cy="1195388"/>
            </a:xfrm>
            <a:custGeom>
              <a:avLst/>
              <a:gdLst/>
              <a:ahLst/>
              <a:cxnLst>
                <a:cxn ang="0">
                  <a:pos x="30" y="0"/>
                </a:cxn>
                <a:cxn ang="0">
                  <a:pos x="406" y="0"/>
                </a:cxn>
                <a:cxn ang="0">
                  <a:pos x="438" y="30"/>
                </a:cxn>
                <a:cxn ang="0">
                  <a:pos x="438" y="103"/>
                </a:cxn>
                <a:cxn ang="0">
                  <a:pos x="0" y="261"/>
                </a:cxn>
                <a:cxn ang="0">
                  <a:pos x="0" y="30"/>
                </a:cxn>
                <a:cxn ang="0">
                  <a:pos x="30" y="0"/>
                </a:cxn>
              </a:cxnLst>
              <a:rect l="0" t="0" r="r" b="b"/>
              <a:pathLst>
                <a:path w="438" h="261">
                  <a:moveTo>
                    <a:pt x="30" y="0"/>
                  </a:moveTo>
                  <a:cubicBezTo>
                    <a:pt x="30" y="0"/>
                    <a:pt x="406" y="0"/>
                    <a:pt x="406" y="0"/>
                  </a:cubicBezTo>
                  <a:cubicBezTo>
                    <a:pt x="423" y="0"/>
                    <a:pt x="438" y="13"/>
                    <a:pt x="438" y="30"/>
                  </a:cubicBezTo>
                  <a:cubicBezTo>
                    <a:pt x="438" y="30"/>
                    <a:pt x="438" y="103"/>
                    <a:pt x="438" y="103"/>
                  </a:cubicBezTo>
                  <a:cubicBezTo>
                    <a:pt x="237" y="124"/>
                    <a:pt x="73" y="184"/>
                    <a:pt x="0" y="261"/>
                  </a:cubicBezTo>
                  <a:cubicBezTo>
                    <a:pt x="0" y="261"/>
                    <a:pt x="0" y="30"/>
                    <a:pt x="0" y="30"/>
                  </a:cubicBezTo>
                  <a:cubicBezTo>
                    <a:pt x="0" y="13"/>
                    <a:pt x="13" y="0"/>
                    <a:pt x="30" y="0"/>
                  </a:cubicBezTo>
                  <a:close/>
                </a:path>
              </a:pathLst>
            </a:custGeom>
            <a:solidFill>
              <a:schemeClr val="accent1">
                <a:alpha val="50196"/>
              </a:schemeClr>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en-US" sz="2000"/>
            </a:p>
          </p:txBody>
        </p:sp>
        <p:sp>
          <p:nvSpPr>
            <p:cNvPr id="116" name="Freeform 9"/>
            <p:cNvSpPr>
              <a:spLocks/>
            </p:cNvSpPr>
            <p:nvPr/>
          </p:nvSpPr>
          <p:spPr bwMode="auto">
            <a:xfrm>
              <a:off x="3773611" y="1158415"/>
              <a:ext cx="1524832" cy="1195388"/>
            </a:xfrm>
            <a:custGeom>
              <a:avLst/>
              <a:gdLst/>
              <a:ahLst/>
              <a:cxnLst>
                <a:cxn ang="0">
                  <a:pos x="30" y="0"/>
                </a:cxn>
                <a:cxn ang="0">
                  <a:pos x="406" y="0"/>
                </a:cxn>
                <a:cxn ang="0">
                  <a:pos x="438" y="30"/>
                </a:cxn>
                <a:cxn ang="0">
                  <a:pos x="438" y="103"/>
                </a:cxn>
                <a:cxn ang="0">
                  <a:pos x="0" y="261"/>
                </a:cxn>
                <a:cxn ang="0">
                  <a:pos x="0" y="30"/>
                </a:cxn>
                <a:cxn ang="0">
                  <a:pos x="30" y="0"/>
                </a:cxn>
              </a:cxnLst>
              <a:rect l="0" t="0" r="r" b="b"/>
              <a:pathLst>
                <a:path w="438" h="261">
                  <a:moveTo>
                    <a:pt x="30" y="0"/>
                  </a:moveTo>
                  <a:cubicBezTo>
                    <a:pt x="30" y="0"/>
                    <a:pt x="406" y="0"/>
                    <a:pt x="406" y="0"/>
                  </a:cubicBezTo>
                  <a:cubicBezTo>
                    <a:pt x="423" y="0"/>
                    <a:pt x="438" y="13"/>
                    <a:pt x="438" y="30"/>
                  </a:cubicBezTo>
                  <a:cubicBezTo>
                    <a:pt x="438" y="30"/>
                    <a:pt x="438" y="103"/>
                    <a:pt x="438" y="103"/>
                  </a:cubicBezTo>
                  <a:cubicBezTo>
                    <a:pt x="237" y="124"/>
                    <a:pt x="73" y="184"/>
                    <a:pt x="0" y="261"/>
                  </a:cubicBezTo>
                  <a:cubicBezTo>
                    <a:pt x="0" y="261"/>
                    <a:pt x="0" y="30"/>
                    <a:pt x="0" y="30"/>
                  </a:cubicBezTo>
                  <a:cubicBezTo>
                    <a:pt x="0" y="13"/>
                    <a:pt x="13" y="0"/>
                    <a:pt x="30" y="0"/>
                  </a:cubicBezTo>
                  <a:close/>
                </a:path>
              </a:pathLst>
            </a:custGeom>
            <a:solidFill>
              <a:schemeClr val="accent1">
                <a:alpha val="50196"/>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p>
          </p:txBody>
        </p:sp>
        <p:grpSp>
          <p:nvGrpSpPr>
            <p:cNvPr id="2" name="组合 1"/>
            <p:cNvGrpSpPr/>
            <p:nvPr/>
          </p:nvGrpSpPr>
          <p:grpSpPr>
            <a:xfrm>
              <a:off x="315122" y="1134229"/>
              <a:ext cx="1557893" cy="3429000"/>
              <a:chOff x="535380" y="979782"/>
              <a:chExt cx="2077191" cy="4572000"/>
            </a:xfrm>
            <a:solidFill>
              <a:srgbClr val="808080">
                <a:alpha val="20000"/>
              </a:srgbClr>
            </a:solidFill>
          </p:grpSpPr>
          <p:sp>
            <p:nvSpPr>
              <p:cNvPr id="47" name="Round Same Side Corner Rectangle 6"/>
              <p:cNvSpPr/>
              <p:nvPr/>
            </p:nvSpPr>
            <p:spPr bwMode="auto">
              <a:xfrm>
                <a:off x="535380" y="979782"/>
                <a:ext cx="2077191" cy="4572000"/>
              </a:xfrm>
              <a:prstGeom prst="round2SameRect">
                <a:avLst>
                  <a:gd name="adj1" fmla="val 6678"/>
                  <a:gd name="adj2" fmla="val 0"/>
                </a:avLst>
              </a:prstGeom>
              <a:grpFill/>
              <a:ln w="38100" cmpd="dbl">
                <a:gradFill>
                  <a:gsLst>
                    <a:gs pos="20000">
                      <a:schemeClr val="accent1"/>
                    </a:gs>
                    <a:gs pos="95000">
                      <a:schemeClr val="accent1">
                        <a:alpha val="0"/>
                      </a:schemeClr>
                    </a:gs>
                  </a:gsLst>
                  <a:lin ang="5400000" scaled="0"/>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9" rIns="91436" bIns="45719" numCol="1" rtlCol="0" anchor="ctr" anchorCtr="0" compatLnSpc="1">
                <a:prstTxWarp prst="textNoShape">
                  <a:avLst/>
                </a:prstTxWarp>
              </a:bodyPr>
              <a:lstStyle/>
              <a:p>
                <a:pPr algn="ctr" defTabSz="914076"/>
                <a:endParaRPr lang="en-US" sz="2400">
                  <a:gradFill>
                    <a:gsLst>
                      <a:gs pos="0">
                        <a:srgbClr val="FFFFFF"/>
                      </a:gs>
                      <a:gs pos="100000">
                        <a:srgbClr val="FFFFFF"/>
                      </a:gs>
                    </a:gsLst>
                    <a:lin ang="5400000" scaled="0"/>
                  </a:gradFill>
                </a:endParaRPr>
              </a:p>
            </p:txBody>
          </p:sp>
          <p:sp>
            <p:nvSpPr>
              <p:cNvPr id="48" name="Freeform 9"/>
              <p:cNvSpPr>
                <a:spLocks/>
              </p:cNvSpPr>
              <p:nvPr/>
            </p:nvSpPr>
            <p:spPr bwMode="auto">
              <a:xfrm>
                <a:off x="564328" y="1012030"/>
                <a:ext cx="2033110" cy="1593850"/>
              </a:xfrm>
              <a:custGeom>
                <a:avLst/>
                <a:gdLst/>
                <a:ahLst/>
                <a:cxnLst>
                  <a:cxn ang="0">
                    <a:pos x="30" y="0"/>
                  </a:cxn>
                  <a:cxn ang="0">
                    <a:pos x="406" y="0"/>
                  </a:cxn>
                  <a:cxn ang="0">
                    <a:pos x="438" y="30"/>
                  </a:cxn>
                  <a:cxn ang="0">
                    <a:pos x="438" y="103"/>
                  </a:cxn>
                  <a:cxn ang="0">
                    <a:pos x="0" y="261"/>
                  </a:cxn>
                  <a:cxn ang="0">
                    <a:pos x="0" y="30"/>
                  </a:cxn>
                  <a:cxn ang="0">
                    <a:pos x="30" y="0"/>
                  </a:cxn>
                </a:cxnLst>
                <a:rect l="0" t="0" r="r" b="b"/>
                <a:pathLst>
                  <a:path w="438" h="261">
                    <a:moveTo>
                      <a:pt x="30" y="0"/>
                    </a:moveTo>
                    <a:cubicBezTo>
                      <a:pt x="30" y="0"/>
                      <a:pt x="406" y="0"/>
                      <a:pt x="406" y="0"/>
                    </a:cubicBezTo>
                    <a:cubicBezTo>
                      <a:pt x="423" y="0"/>
                      <a:pt x="438" y="13"/>
                      <a:pt x="438" y="30"/>
                    </a:cubicBezTo>
                    <a:cubicBezTo>
                      <a:pt x="438" y="30"/>
                      <a:pt x="438" y="103"/>
                      <a:pt x="438" y="103"/>
                    </a:cubicBezTo>
                    <a:cubicBezTo>
                      <a:pt x="237" y="124"/>
                      <a:pt x="73" y="184"/>
                      <a:pt x="0" y="261"/>
                    </a:cubicBezTo>
                    <a:cubicBezTo>
                      <a:pt x="0" y="261"/>
                      <a:pt x="0" y="30"/>
                      <a:pt x="0" y="30"/>
                    </a:cubicBezTo>
                    <a:cubicBezTo>
                      <a:pt x="0" y="13"/>
                      <a:pt x="13" y="0"/>
                      <a:pt x="30" y="0"/>
                    </a:cubicBezTo>
                    <a:close/>
                  </a:path>
                </a:pathLst>
              </a:custGeom>
              <a:solidFill>
                <a:schemeClr val="accent1">
                  <a:alpha val="50196"/>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p>
            </p:txBody>
          </p:sp>
        </p:grpSp>
        <p:grpSp>
          <p:nvGrpSpPr>
            <p:cNvPr id="49" name="组合 48"/>
            <p:cNvGrpSpPr/>
            <p:nvPr/>
          </p:nvGrpSpPr>
          <p:grpSpPr>
            <a:xfrm>
              <a:off x="2000042" y="1134229"/>
              <a:ext cx="1557893" cy="3429000"/>
              <a:chOff x="535380" y="979782"/>
              <a:chExt cx="2077191" cy="4572000"/>
            </a:xfrm>
            <a:solidFill>
              <a:srgbClr val="808080">
                <a:alpha val="20000"/>
              </a:srgbClr>
            </a:solidFill>
          </p:grpSpPr>
          <p:sp>
            <p:nvSpPr>
              <p:cNvPr id="56" name="Round Same Side Corner Rectangle 6"/>
              <p:cNvSpPr/>
              <p:nvPr/>
            </p:nvSpPr>
            <p:spPr bwMode="auto">
              <a:xfrm>
                <a:off x="535380" y="979782"/>
                <a:ext cx="2077191" cy="4572000"/>
              </a:xfrm>
              <a:prstGeom prst="round2SameRect">
                <a:avLst>
                  <a:gd name="adj1" fmla="val 6678"/>
                  <a:gd name="adj2" fmla="val 0"/>
                </a:avLst>
              </a:prstGeom>
              <a:grpFill/>
              <a:ln w="38100" cmpd="dbl">
                <a:gradFill>
                  <a:gsLst>
                    <a:gs pos="20000">
                      <a:schemeClr val="accent1"/>
                    </a:gs>
                    <a:gs pos="95000">
                      <a:schemeClr val="accent1">
                        <a:alpha val="0"/>
                      </a:schemeClr>
                    </a:gs>
                  </a:gsLst>
                  <a:lin ang="5400000" scaled="0"/>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9" rIns="91436" bIns="45719" numCol="1" rtlCol="0" anchor="ctr" anchorCtr="0" compatLnSpc="1">
                <a:prstTxWarp prst="textNoShape">
                  <a:avLst/>
                </a:prstTxWarp>
              </a:bodyPr>
              <a:lstStyle/>
              <a:p>
                <a:pPr algn="ctr" defTabSz="914076"/>
                <a:endParaRPr lang="en-US" sz="2400">
                  <a:gradFill>
                    <a:gsLst>
                      <a:gs pos="0">
                        <a:srgbClr val="FFFFFF"/>
                      </a:gs>
                      <a:gs pos="100000">
                        <a:srgbClr val="FFFFFF"/>
                      </a:gs>
                    </a:gsLst>
                    <a:lin ang="5400000" scaled="0"/>
                  </a:gradFill>
                </a:endParaRPr>
              </a:p>
            </p:txBody>
          </p:sp>
          <p:sp>
            <p:nvSpPr>
              <p:cNvPr id="57" name="Freeform 9"/>
              <p:cNvSpPr>
                <a:spLocks/>
              </p:cNvSpPr>
              <p:nvPr/>
            </p:nvSpPr>
            <p:spPr bwMode="auto">
              <a:xfrm>
                <a:off x="564328" y="1012030"/>
                <a:ext cx="2033110" cy="1593850"/>
              </a:xfrm>
              <a:custGeom>
                <a:avLst/>
                <a:gdLst/>
                <a:ahLst/>
                <a:cxnLst>
                  <a:cxn ang="0">
                    <a:pos x="30" y="0"/>
                  </a:cxn>
                  <a:cxn ang="0">
                    <a:pos x="406" y="0"/>
                  </a:cxn>
                  <a:cxn ang="0">
                    <a:pos x="438" y="30"/>
                  </a:cxn>
                  <a:cxn ang="0">
                    <a:pos x="438" y="103"/>
                  </a:cxn>
                  <a:cxn ang="0">
                    <a:pos x="0" y="261"/>
                  </a:cxn>
                  <a:cxn ang="0">
                    <a:pos x="0" y="30"/>
                  </a:cxn>
                  <a:cxn ang="0">
                    <a:pos x="30" y="0"/>
                  </a:cxn>
                </a:cxnLst>
                <a:rect l="0" t="0" r="r" b="b"/>
                <a:pathLst>
                  <a:path w="438" h="261">
                    <a:moveTo>
                      <a:pt x="30" y="0"/>
                    </a:moveTo>
                    <a:cubicBezTo>
                      <a:pt x="30" y="0"/>
                      <a:pt x="406" y="0"/>
                      <a:pt x="406" y="0"/>
                    </a:cubicBezTo>
                    <a:cubicBezTo>
                      <a:pt x="423" y="0"/>
                      <a:pt x="438" y="13"/>
                      <a:pt x="438" y="30"/>
                    </a:cubicBezTo>
                    <a:cubicBezTo>
                      <a:pt x="438" y="30"/>
                      <a:pt x="438" y="103"/>
                      <a:pt x="438" y="103"/>
                    </a:cubicBezTo>
                    <a:cubicBezTo>
                      <a:pt x="237" y="124"/>
                      <a:pt x="73" y="184"/>
                      <a:pt x="0" y="261"/>
                    </a:cubicBezTo>
                    <a:cubicBezTo>
                      <a:pt x="0" y="261"/>
                      <a:pt x="0" y="30"/>
                      <a:pt x="0" y="30"/>
                    </a:cubicBezTo>
                    <a:cubicBezTo>
                      <a:pt x="0" y="13"/>
                      <a:pt x="13" y="0"/>
                      <a:pt x="30" y="0"/>
                    </a:cubicBezTo>
                    <a:close/>
                  </a:path>
                </a:pathLst>
              </a:custGeom>
              <a:solidFill>
                <a:schemeClr val="accent1">
                  <a:alpha val="50196"/>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p>
            </p:txBody>
          </p:sp>
        </p:grpSp>
        <p:sp>
          <p:nvSpPr>
            <p:cNvPr id="59" name="Round Same Side Corner Rectangle 6"/>
            <p:cNvSpPr/>
            <p:nvPr/>
          </p:nvSpPr>
          <p:spPr bwMode="auto">
            <a:xfrm>
              <a:off x="3744769" y="1162992"/>
              <a:ext cx="1557893" cy="3429000"/>
            </a:xfrm>
            <a:prstGeom prst="round2SameRect">
              <a:avLst>
                <a:gd name="adj1" fmla="val 6678"/>
                <a:gd name="adj2" fmla="val 0"/>
              </a:avLst>
            </a:prstGeom>
            <a:solidFill>
              <a:srgbClr val="808080">
                <a:alpha val="20000"/>
              </a:srgbClr>
            </a:solidFill>
            <a:ln w="38100" cmpd="dbl">
              <a:gradFill>
                <a:gsLst>
                  <a:gs pos="20000">
                    <a:schemeClr val="accent1"/>
                  </a:gs>
                  <a:gs pos="95000">
                    <a:schemeClr val="accent1">
                      <a:alpha val="0"/>
                    </a:schemeClr>
                  </a:gs>
                </a:gsLst>
                <a:lin ang="5400000" scaled="0"/>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9" rIns="91436" bIns="45719" numCol="1" rtlCol="0" anchor="ctr" anchorCtr="0" compatLnSpc="1">
              <a:prstTxWarp prst="textNoShape">
                <a:avLst/>
              </a:prstTxWarp>
            </a:bodyPr>
            <a:lstStyle/>
            <a:p>
              <a:pPr algn="ctr" defTabSz="914076"/>
              <a:endParaRPr lang="en-US" sz="2400">
                <a:gradFill>
                  <a:gsLst>
                    <a:gs pos="0">
                      <a:srgbClr val="FFFFFF"/>
                    </a:gs>
                    <a:gs pos="100000">
                      <a:srgbClr val="FFFFFF"/>
                    </a:gs>
                  </a:gsLst>
                  <a:lin ang="5400000" scaled="0"/>
                </a:gradFill>
              </a:endParaRPr>
            </a:p>
          </p:txBody>
        </p:sp>
        <p:sp>
          <p:nvSpPr>
            <p:cNvPr id="62" name="Round Same Side Corner Rectangle 6"/>
            <p:cNvSpPr/>
            <p:nvPr/>
          </p:nvSpPr>
          <p:spPr bwMode="auto">
            <a:xfrm>
              <a:off x="5494590" y="1156839"/>
              <a:ext cx="1557893" cy="3429000"/>
            </a:xfrm>
            <a:prstGeom prst="round2SameRect">
              <a:avLst>
                <a:gd name="adj1" fmla="val 6678"/>
                <a:gd name="adj2" fmla="val 0"/>
              </a:avLst>
            </a:prstGeom>
            <a:solidFill>
              <a:srgbClr val="808080">
                <a:alpha val="20000"/>
              </a:srgbClr>
            </a:solidFill>
            <a:ln w="38100" cmpd="dbl">
              <a:gradFill>
                <a:gsLst>
                  <a:gs pos="20000">
                    <a:schemeClr val="accent1"/>
                  </a:gs>
                  <a:gs pos="95000">
                    <a:schemeClr val="accent1">
                      <a:alpha val="0"/>
                    </a:schemeClr>
                  </a:gs>
                </a:gsLst>
                <a:lin ang="5400000" scaled="0"/>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9" rIns="91436" bIns="45719" numCol="1" rtlCol="0" anchor="ctr" anchorCtr="0" compatLnSpc="1">
              <a:prstTxWarp prst="textNoShape">
                <a:avLst/>
              </a:prstTxWarp>
            </a:bodyPr>
            <a:lstStyle/>
            <a:p>
              <a:pPr algn="ctr" defTabSz="914076"/>
              <a:endParaRPr lang="en-US" sz="2400">
                <a:gradFill>
                  <a:gsLst>
                    <a:gs pos="0">
                      <a:srgbClr val="FFFFFF"/>
                    </a:gs>
                    <a:gs pos="100000">
                      <a:srgbClr val="FFFFFF"/>
                    </a:gs>
                  </a:gsLst>
                  <a:lin ang="5400000" scaled="0"/>
                </a:gradFill>
              </a:endParaRPr>
            </a:p>
          </p:txBody>
        </p:sp>
        <p:sp>
          <p:nvSpPr>
            <p:cNvPr id="65" name="Round Same Side Corner Rectangle 6"/>
            <p:cNvSpPr/>
            <p:nvPr/>
          </p:nvSpPr>
          <p:spPr bwMode="auto">
            <a:xfrm>
              <a:off x="7174416" y="1145579"/>
              <a:ext cx="1557893" cy="3429000"/>
            </a:xfrm>
            <a:prstGeom prst="round2SameRect">
              <a:avLst>
                <a:gd name="adj1" fmla="val 6678"/>
                <a:gd name="adj2" fmla="val 0"/>
              </a:avLst>
            </a:prstGeom>
            <a:solidFill>
              <a:srgbClr val="808080">
                <a:alpha val="20000"/>
              </a:srgbClr>
            </a:solidFill>
            <a:ln w="38100" cmpd="dbl">
              <a:gradFill>
                <a:gsLst>
                  <a:gs pos="20000">
                    <a:schemeClr val="accent1"/>
                  </a:gs>
                  <a:gs pos="95000">
                    <a:schemeClr val="accent1">
                      <a:alpha val="0"/>
                    </a:schemeClr>
                  </a:gs>
                </a:gsLst>
                <a:lin ang="5400000" scaled="0"/>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9" rIns="91436" bIns="45719" numCol="1" rtlCol="0" anchor="ctr" anchorCtr="0" compatLnSpc="1">
              <a:prstTxWarp prst="textNoShape">
                <a:avLst/>
              </a:prstTxWarp>
            </a:bodyPr>
            <a:lstStyle/>
            <a:p>
              <a:pPr algn="ctr" defTabSz="914076"/>
              <a:endParaRPr lang="en-US" sz="2400">
                <a:gradFill>
                  <a:gsLst>
                    <a:gs pos="0">
                      <a:srgbClr val="FFFFFF"/>
                    </a:gs>
                    <a:gs pos="100000">
                      <a:srgbClr val="FFFFFF"/>
                    </a:gs>
                  </a:gsLst>
                  <a:lin ang="5400000" scaled="0"/>
                </a:gradFill>
              </a:endParaRPr>
            </a:p>
          </p:txBody>
        </p:sp>
        <p:sp>
          <p:nvSpPr>
            <p:cNvPr id="67" name="文本框 66"/>
            <p:cNvSpPr txBox="1"/>
            <p:nvPr/>
          </p:nvSpPr>
          <p:spPr>
            <a:xfrm>
              <a:off x="303356" y="1110280"/>
              <a:ext cx="1531424" cy="900247"/>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2400" b="1" i="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图书馆地方文献数字化</a:t>
              </a:r>
            </a:p>
          </p:txBody>
        </p:sp>
        <p:sp>
          <p:nvSpPr>
            <p:cNvPr id="4" name="矩形 3"/>
            <p:cNvSpPr/>
            <p:nvPr/>
          </p:nvSpPr>
          <p:spPr>
            <a:xfrm>
              <a:off x="-838200" y="2103124"/>
              <a:ext cx="2651540" cy="2423741"/>
            </a:xfrm>
            <a:prstGeom prst="rect">
              <a:avLst/>
            </a:prstGeom>
          </p:spPr>
          <p:txBody>
            <a:bodyPr wrap="square">
              <a:spAutoFit/>
            </a:bodyPr>
            <a:lstStyle/>
            <a:p>
              <a:pPr marL="1790655" lvl="6" indent="-304792" eaLnBrk="0" fontAlgn="base" hangingPunct="0">
                <a:lnSpc>
                  <a:spcPct val="150000"/>
                </a:lnSpc>
                <a:spcBef>
                  <a:spcPct val="0"/>
                </a:spcBef>
                <a:spcAft>
                  <a:spcPct val="0"/>
                </a:spcAft>
                <a:buFont typeface="+mj-lt"/>
                <a:buAutoNum type="arabicPeriod"/>
              </a:pPr>
              <a:r>
                <a:rPr lang="zh-CN" altLang="en-US"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地方图书数字化及全文识别</a:t>
              </a:r>
              <a:endParaRPr lang="en-US" altLang="zh-CN"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790655" lvl="6" indent="-304792" eaLnBrk="0" fontAlgn="base" hangingPunct="0">
                <a:lnSpc>
                  <a:spcPct val="150000"/>
                </a:lnSpc>
                <a:spcBef>
                  <a:spcPct val="0"/>
                </a:spcBef>
                <a:spcAft>
                  <a:spcPct val="0"/>
                </a:spcAft>
                <a:buFont typeface="+mj-lt"/>
                <a:buAutoNum type="arabicPeriod"/>
              </a:pPr>
              <a:r>
                <a:rPr lang="zh-CN" altLang="en-US"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地方报纸数字化及篇名识别</a:t>
              </a:r>
              <a:endParaRPr lang="en-US" altLang="zh-CN"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790655" lvl="6" indent="-304792" eaLnBrk="0" fontAlgn="base" hangingPunct="0">
                <a:lnSpc>
                  <a:spcPct val="150000"/>
                </a:lnSpc>
                <a:spcBef>
                  <a:spcPct val="0"/>
                </a:spcBef>
                <a:spcAft>
                  <a:spcPct val="0"/>
                </a:spcAft>
                <a:buFont typeface="+mj-lt"/>
                <a:buAutoNum type="arabicPeriod"/>
              </a:pPr>
              <a:r>
                <a:rPr lang="zh-CN" altLang="en-US"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地方少数民族语言书刊数字化</a:t>
              </a:r>
              <a:endParaRPr lang="en-US" altLang="zh-CN" sz="16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485863" lvl="6" eaLnBrk="0" fontAlgn="base" hangingPunct="0">
                <a:lnSpc>
                  <a:spcPct val="150000"/>
                </a:lnSpc>
                <a:spcBef>
                  <a:spcPct val="0"/>
                </a:spcBef>
                <a:spcAft>
                  <a:spcPct val="0"/>
                </a:spcAft>
              </a:pPr>
              <a:endParaRPr lang="en-US" altLang="zh-CN" sz="20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485863" lvl="6" eaLnBrk="0" fontAlgn="base" hangingPunct="0">
                <a:lnSpc>
                  <a:spcPct val="150000"/>
                </a:lnSpc>
                <a:spcBef>
                  <a:spcPct val="0"/>
                </a:spcBef>
                <a:spcAft>
                  <a:spcPct val="0"/>
                </a:spcAft>
              </a:pPr>
              <a:endParaRPr lang="en-US" altLang="zh-CN" sz="2000" b="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p:txBody>
        </p:sp>
        <p:sp>
          <p:nvSpPr>
            <p:cNvPr id="68" name="文本框 67"/>
            <p:cNvSpPr txBox="1"/>
            <p:nvPr/>
          </p:nvSpPr>
          <p:spPr>
            <a:xfrm>
              <a:off x="2036102" y="1110633"/>
              <a:ext cx="1648860" cy="900247"/>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2400" b="1" i="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图书馆公开课</a:t>
              </a:r>
              <a:endParaRPr lang="en-US" altLang="zh-CN" sz="2400" b="1" i="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eaLnBrk="0" fontAlgn="base" hangingPunct="0">
                <a:lnSpc>
                  <a:spcPct val="150000"/>
                </a:lnSpc>
                <a:spcBef>
                  <a:spcPct val="0"/>
                </a:spcBef>
                <a:spcAft>
                  <a:spcPct val="0"/>
                </a:spcAft>
              </a:pPr>
              <a:r>
                <a:rPr lang="zh-CN" altLang="en-US" sz="2400" b="1" i="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资源建设</a:t>
              </a:r>
            </a:p>
          </p:txBody>
        </p:sp>
        <p:sp>
          <p:nvSpPr>
            <p:cNvPr id="69" name="文本框 68"/>
            <p:cNvSpPr txBox="1"/>
            <p:nvPr/>
          </p:nvSpPr>
          <p:spPr>
            <a:xfrm>
              <a:off x="7178109" y="1145579"/>
              <a:ext cx="1653610" cy="484748"/>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2400" b="1" i="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专题资源建设</a:t>
              </a:r>
            </a:p>
          </p:txBody>
        </p:sp>
        <p:sp>
          <p:nvSpPr>
            <p:cNvPr id="6" name="矩形 5"/>
            <p:cNvSpPr/>
            <p:nvPr/>
          </p:nvSpPr>
          <p:spPr>
            <a:xfrm>
              <a:off x="2761790" y="2057559"/>
              <a:ext cx="2483396" cy="1269578"/>
            </a:xfrm>
            <a:prstGeom prst="rect">
              <a:avLst/>
            </a:prstGeom>
          </p:spPr>
          <p:txBody>
            <a:bodyPr wrap="square">
              <a:spAutoFit/>
            </a:bodyPr>
            <a:lstStyle/>
            <a:p>
              <a:pPr marL="1790655" lvl="6" indent="-304792" eaLnBrk="0" fontAlgn="base" hangingPunct="0">
                <a:lnSpc>
                  <a:spcPct val="150000"/>
                </a:lnSpc>
                <a:spcBef>
                  <a:spcPct val="0"/>
                </a:spcBef>
                <a:spcAft>
                  <a:spcPct val="0"/>
                </a:spcAft>
                <a:buFont typeface="+mj-lt"/>
                <a:buAutoNum type="arabicPeriod"/>
              </a:pPr>
              <a:r>
                <a:rPr lang="zh-CN" altLang="en-US" sz="1600" b="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网事典藏</a:t>
              </a:r>
              <a:endParaRPr lang="en-US" altLang="zh-CN" sz="1600" b="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790655" lvl="6" indent="-304792" eaLnBrk="0" fontAlgn="base" hangingPunct="0">
                <a:lnSpc>
                  <a:spcPct val="150000"/>
                </a:lnSpc>
                <a:spcBef>
                  <a:spcPct val="0"/>
                </a:spcBef>
                <a:spcAft>
                  <a:spcPct val="0"/>
                </a:spcAft>
                <a:buFont typeface="+mj-lt"/>
                <a:buAutoNum type="arabicPeriod"/>
              </a:pPr>
              <a:r>
                <a:rPr lang="zh-CN" altLang="en-US" sz="1600" b="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政府公开信息整合</a:t>
              </a:r>
              <a:endParaRPr lang="en-US" altLang="zh-CN" sz="1600" b="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marL="1828754" lvl="6" indent="-342891" eaLnBrk="0" fontAlgn="base" hangingPunct="0">
                <a:lnSpc>
                  <a:spcPct val="200000"/>
                </a:lnSpc>
                <a:spcBef>
                  <a:spcPct val="0"/>
                </a:spcBef>
                <a:spcAft>
                  <a:spcPct val="0"/>
                </a:spcAft>
                <a:buFont typeface="Wingdings" panose="05000000000000000000" pitchFamily="2" charset="2"/>
                <a:buChar char="Ø"/>
              </a:pPr>
              <a:endParaRPr lang="en-US" altLang="zh-CN" sz="1600"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p:txBody>
        </p:sp>
        <p:sp>
          <p:nvSpPr>
            <p:cNvPr id="117" name="文本框 116"/>
            <p:cNvSpPr txBox="1"/>
            <p:nvPr/>
          </p:nvSpPr>
          <p:spPr>
            <a:xfrm>
              <a:off x="5451600" y="1081381"/>
              <a:ext cx="1613481" cy="900247"/>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2400" b="1" i="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数字资源</a:t>
              </a:r>
              <a:endParaRPr lang="en-US" altLang="zh-CN" sz="2400" b="1" i="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eaLnBrk="0" fontAlgn="base" hangingPunct="0">
                <a:lnSpc>
                  <a:spcPct val="150000"/>
                </a:lnSpc>
                <a:spcBef>
                  <a:spcPct val="0"/>
                </a:spcBef>
                <a:spcAft>
                  <a:spcPct val="0"/>
                </a:spcAft>
              </a:pPr>
              <a:r>
                <a:rPr lang="zh-CN" altLang="en-US" sz="2400" b="1" i="1">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整合与揭示</a:t>
              </a:r>
            </a:p>
          </p:txBody>
        </p:sp>
        <p:sp>
          <p:nvSpPr>
            <p:cNvPr id="118" name="文本框 117"/>
            <p:cNvSpPr txBox="1"/>
            <p:nvPr/>
          </p:nvSpPr>
          <p:spPr>
            <a:xfrm>
              <a:off x="3739556" y="1134229"/>
              <a:ext cx="1788906" cy="807818"/>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2133" b="1" i="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互联网信息资源</a:t>
              </a:r>
              <a:endParaRPr lang="en-US" altLang="zh-CN" sz="2133" b="1" i="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endParaRPr>
            </a:p>
            <a:p>
              <a:pPr eaLnBrk="0" fontAlgn="base" hangingPunct="0">
                <a:lnSpc>
                  <a:spcPct val="150000"/>
                </a:lnSpc>
                <a:spcBef>
                  <a:spcPct val="0"/>
                </a:spcBef>
                <a:spcAft>
                  <a:spcPct val="0"/>
                </a:spcAft>
              </a:pPr>
              <a:r>
                <a:rPr lang="zh-CN" altLang="en-US" sz="2133" b="1" i="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保存与服务</a:t>
              </a:r>
            </a:p>
          </p:txBody>
        </p:sp>
      </p:grpSp>
      <p:sp>
        <p:nvSpPr>
          <p:cNvPr id="121" name="等腰三角形 120"/>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122" name="文本框 121">
            <a:hlinkClick r:id="rId3"/>
          </p:cNvPr>
          <p:cNvSpPr txBox="1"/>
          <p:nvPr/>
        </p:nvSpPr>
        <p:spPr>
          <a:xfrm>
            <a:off x="1059813" y="162009"/>
            <a:ext cx="10827387" cy="666786"/>
          </a:xfrm>
          <a:prstGeom prst="rect">
            <a:avLst/>
          </a:prstGeom>
          <a:noFill/>
        </p:spPr>
        <p:txBody>
          <a:bodyPr wrap="square" rtlCol="0">
            <a:spAutoFit/>
          </a:bodyPr>
          <a:lstStyle/>
          <a:p>
            <a:r>
              <a:rPr lang="zh-CN" altLang="en-US" sz="3733" b="1" dirty="0">
                <a:solidFill>
                  <a:schemeClr val="tx2"/>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联建资源</a:t>
            </a:r>
          </a:p>
        </p:txBody>
      </p:sp>
    </p:spTree>
    <p:extLst>
      <p:ext uri="{BB962C8B-B14F-4D97-AF65-F5344CB8AC3E}">
        <p14:creationId xmlns:p14="http://schemas.microsoft.com/office/powerpoint/2010/main" xmlns="" val="28483847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矩形 32"/>
          <p:cNvSpPr/>
          <p:nvPr/>
        </p:nvSpPr>
        <p:spPr>
          <a:xfrm>
            <a:off x="6096000" y="3531804"/>
            <a:ext cx="4522470" cy="1973943"/>
          </a:xfrm>
          <a:prstGeom prst="rect">
            <a:avLst/>
          </a:prstGeom>
          <a:solidFill>
            <a:srgbClr val="1B4D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417662"/>
            <a:ext cx="12192000"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358175" y="3568816"/>
            <a:ext cx="4477532" cy="1973943"/>
          </a:xfrm>
          <a:prstGeom prst="rect">
            <a:avLst/>
          </a:prstGeom>
          <a:solidFill>
            <a:srgbClr val="1B4D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燕尾形 20"/>
          <p:cNvSpPr/>
          <p:nvPr/>
        </p:nvSpPr>
        <p:spPr>
          <a:xfrm>
            <a:off x="11494635" y="6231486"/>
            <a:ext cx="150471" cy="392218"/>
          </a:xfrm>
          <a:prstGeom prst="chevron">
            <a:avLst/>
          </a:prstGeom>
          <a:solidFill>
            <a:srgbClr val="F2F2F2"/>
          </a:solid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4" name="组合 33"/>
          <p:cNvGrpSpPr/>
          <p:nvPr/>
        </p:nvGrpSpPr>
        <p:grpSpPr>
          <a:xfrm>
            <a:off x="11245115" y="6231486"/>
            <a:ext cx="249520" cy="392218"/>
            <a:chOff x="11245115" y="6231486"/>
            <a:chExt cx="249520" cy="392218"/>
          </a:xfrm>
        </p:grpSpPr>
        <p:sp>
          <p:nvSpPr>
            <p:cNvPr id="22" name="燕尾形 21"/>
            <p:cNvSpPr/>
            <p:nvPr/>
          </p:nvSpPr>
          <p:spPr>
            <a:xfrm>
              <a:off x="11344164" y="6231486"/>
              <a:ext cx="150471" cy="392218"/>
            </a:xfrm>
            <a:prstGeom prst="chevron">
              <a:avLst/>
            </a:prstGeom>
            <a:solidFill>
              <a:srgbClr val="F2F2F2"/>
            </a:solid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11245115" y="6231486"/>
              <a:ext cx="150471" cy="392218"/>
            </a:xfrm>
            <a:prstGeom prst="chevron">
              <a:avLst/>
            </a:prstGeom>
            <a:solidFill>
              <a:srgbClr val="F2F2F2"/>
            </a:solid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11306546" y="6245434"/>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332256" y="6278153"/>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1358080" y="6355668"/>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366416" y="6408674"/>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1328800" y="6463381"/>
              <a:ext cx="89037" cy="9560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293567" y="6530701"/>
              <a:ext cx="104400" cy="80737"/>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286878" y="1455057"/>
            <a:ext cx="9359351" cy="1973943"/>
            <a:chOff x="1255593" y="1455057"/>
            <a:chExt cx="6893684" cy="1973943"/>
          </a:xfrm>
        </p:grpSpPr>
        <p:sp>
          <p:nvSpPr>
            <p:cNvPr id="14" name="矩形 13"/>
            <p:cNvSpPr/>
            <p:nvPr/>
          </p:nvSpPr>
          <p:spPr>
            <a:xfrm>
              <a:off x="1309189" y="1455057"/>
              <a:ext cx="6840088" cy="1973943"/>
            </a:xfrm>
            <a:prstGeom prst="rect">
              <a:avLst/>
            </a:prstGeom>
            <a:solidFill>
              <a:srgbClr val="EE9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2082193" y="1972708"/>
              <a:ext cx="5047733" cy="707886"/>
            </a:xfrm>
            <a:prstGeom prst="rect">
              <a:avLst/>
            </a:prstGeom>
            <a:noFill/>
          </p:spPr>
          <p:txBody>
            <a:bodyPr wrap="non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数字图书馆推广工程建设概况</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1255593" y="1559097"/>
              <a:ext cx="817853" cy="1323439"/>
            </a:xfrm>
            <a:prstGeom prst="rect">
              <a:avLst/>
            </a:prstGeom>
            <a:noFill/>
            <a:ln>
              <a:noFill/>
            </a:ln>
            <a:effectLst>
              <a:outerShdw blurRad="50800" dist="50800" dir="5400000" algn="ctr" rotWithShape="0">
                <a:schemeClr val="accent2">
                  <a:lumMod val="40000"/>
                  <a:lumOff val="60000"/>
                </a:schemeClr>
              </a:outerShdw>
            </a:effectLst>
          </p:spPr>
          <p:txBody>
            <a:bodyPr wrap="none" lIns="91440" tIns="45720" rIns="91440" bIns="45720">
              <a:spAutoFit/>
            </a:bodyPr>
            <a:lstStyle/>
            <a:p>
              <a:pPr algn="ctr"/>
              <a:r>
                <a:rPr lang="en-US" altLang="zh-CN" sz="8000" b="1" dirty="0" smtClean="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rPr>
                <a:t>1</a:t>
              </a:r>
              <a:endParaRPr lang="zh-CN" altLang="en-US" sz="80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endParaRPr>
            </a:p>
          </p:txBody>
        </p:sp>
      </p:grpSp>
      <p:sp>
        <p:nvSpPr>
          <p:cNvPr id="45" name="矩形 44"/>
          <p:cNvSpPr/>
          <p:nvPr/>
        </p:nvSpPr>
        <p:spPr>
          <a:xfrm>
            <a:off x="1432699" y="3703167"/>
            <a:ext cx="4328484" cy="1631216"/>
          </a:xfrm>
          <a:prstGeom prst="rect">
            <a:avLst/>
          </a:prstGeom>
        </p:spPr>
        <p:txBody>
          <a:bodyPr wrap="square">
            <a:spAutoFit/>
          </a:bodyPr>
          <a:lstStyle/>
          <a:p>
            <a:r>
              <a:rPr lang="zh-CN" altLang="en-US" sz="2800" kern="100" dirty="0" smtClean="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6000" b="1" dirty="0" smtClean="0">
                <a:ln w="10160">
                  <a:solidFill>
                    <a:schemeClr val="accent5"/>
                  </a:solidFill>
                  <a:prstDash val="solid"/>
                </a:ln>
                <a:solidFill>
                  <a:schemeClr val="bg1">
                    <a:lumMod val="65000"/>
                  </a:schemeClr>
                </a:solidFill>
                <a:effectLst>
                  <a:outerShdw blurRad="38100" dist="22860" dir="5400000" algn="tl" rotWithShape="0">
                    <a:srgbClr val="000000">
                      <a:alpha val="30000"/>
                    </a:srgbClr>
                  </a:outerShdw>
                </a:effectLst>
              </a:rPr>
              <a:t>2</a:t>
            </a:r>
            <a:r>
              <a:rPr lang="zh-CN" altLang="en-US" sz="6000" kern="100" dirty="0" smtClean="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200" kern="100" dirty="0" smtClean="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000" kern="100" dirty="0" smtClean="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rPr>
              <a:t>推广工程资源建设情况</a:t>
            </a:r>
            <a:endParaRPr lang="zh-CN" altLang="en-US" sz="4000" kern="100" dirty="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TextBox 38"/>
          <p:cNvSpPr txBox="1"/>
          <p:nvPr/>
        </p:nvSpPr>
        <p:spPr>
          <a:xfrm>
            <a:off x="6101938" y="3703167"/>
            <a:ext cx="4544291" cy="1631216"/>
          </a:xfrm>
          <a:prstGeom prst="rect">
            <a:avLst/>
          </a:prstGeom>
          <a:noFill/>
        </p:spPr>
        <p:txBody>
          <a:bodyPr wrap="square" rtlCol="0">
            <a:spAutoFit/>
          </a:bodyPr>
          <a:lstStyle/>
          <a:p>
            <a:r>
              <a:rPr lang="en-US" altLang="zh-CN" sz="6000" b="1" dirty="0" smtClean="0">
                <a:ln w="10160">
                  <a:solidFill>
                    <a:schemeClr val="accent5"/>
                  </a:solidFill>
                  <a:prstDash val="solid"/>
                </a:ln>
                <a:solidFill>
                  <a:schemeClr val="bg1">
                    <a:lumMod val="65000"/>
                  </a:schemeClr>
                </a:solidFill>
                <a:effectLst>
                  <a:outerShdw blurRad="38100" dist="22860" dir="5400000" algn="tl" rotWithShape="0">
                    <a:srgbClr val="000000">
                      <a:alpha val="30000"/>
                    </a:srgbClr>
                  </a:outerShdw>
                </a:effectLst>
              </a:rPr>
              <a:t>3  </a:t>
            </a:r>
            <a:r>
              <a:rPr lang="zh-CN" altLang="en-US" sz="4000" kern="100" dirty="0" smtClean="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rPr>
              <a:t>推广工程资源整合服务平台</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 fill="hold"/>
                                        <p:tgtEl>
                                          <p:spTgt spid="3"/>
                                        </p:tgtEl>
                                        <p:attrNameLst>
                                          <p:attrName>ppt_w</p:attrName>
                                        </p:attrNameLst>
                                      </p:cBhvr>
                                      <p:tavLst>
                                        <p:tav tm="0">
                                          <p:val>
                                            <p:fltVal val="0"/>
                                          </p:val>
                                        </p:tav>
                                        <p:tav tm="100000">
                                          <p:val>
                                            <p:strVal val="#ppt_w"/>
                                          </p:val>
                                        </p:tav>
                                      </p:tavLst>
                                    </p:anim>
                                    <p:anim calcmode="lin" valueType="num">
                                      <p:cBhvr>
                                        <p:cTn id="8" dur="100" fill="hold"/>
                                        <p:tgtEl>
                                          <p:spTgt spid="3"/>
                                        </p:tgtEl>
                                        <p:attrNameLst>
                                          <p:attrName>ppt_h</p:attrName>
                                        </p:attrNameLst>
                                      </p:cBhvr>
                                      <p:tavLst>
                                        <p:tav tm="0">
                                          <p:val>
                                            <p:fltVal val="0"/>
                                          </p:val>
                                        </p:tav>
                                        <p:tav tm="100000">
                                          <p:val>
                                            <p:strVal val="#ppt_h"/>
                                          </p:val>
                                        </p:tav>
                                      </p:tavLst>
                                    </p:anim>
                                    <p:animEffect transition="in" filter="fade">
                                      <p:cBhvr>
                                        <p:cTn id="9" dur="100"/>
                                        <p:tgtEl>
                                          <p:spTgt spid="3"/>
                                        </p:tgtEl>
                                      </p:cBhvr>
                                    </p:animEffect>
                                  </p:childTnLst>
                                </p:cTn>
                              </p:par>
                              <p:par>
                                <p:cTn id="10" presetID="6" presetClass="emph" presetSubtype="0" fill="hold" nodeType="withEffect">
                                  <p:stCondLst>
                                    <p:cond delay="300"/>
                                  </p:stCondLst>
                                  <p:childTnLst>
                                    <p:animScale>
                                      <p:cBhvr>
                                        <p:cTn id="11" dur="100" fill="hold"/>
                                        <p:tgtEl>
                                          <p:spTgt spid="3"/>
                                        </p:tgtEl>
                                      </p:cBhvr>
                                      <p:by x="115000" y="115000"/>
                                    </p:animScale>
                                  </p:childTnLst>
                                </p:cTn>
                              </p:par>
                              <p:par>
                                <p:cTn id="12" presetID="6" presetClass="emph" presetSubtype="0" fill="hold" nodeType="withEffect">
                                  <p:stCondLst>
                                    <p:cond delay="400"/>
                                  </p:stCondLst>
                                  <p:childTnLst>
                                    <p:animScale>
                                      <p:cBhvr>
                                        <p:cTn id="13" dur="200" fill="hold"/>
                                        <p:tgtEl>
                                          <p:spTgt spid="3"/>
                                        </p:tgtEl>
                                      </p:cBhvr>
                                      <p:by x="90000" y="90000"/>
                                    </p:animScale>
                                  </p:childTnLst>
                                </p:cTn>
                              </p:par>
                              <p:par>
                                <p:cTn id="14" presetID="6" presetClass="emph" presetSubtype="0" fill="hold" nodeType="withEffect">
                                  <p:stCondLst>
                                    <p:cond delay="600"/>
                                  </p:stCondLst>
                                  <p:childTnLst>
                                    <p:animScale>
                                      <p:cBhvr>
                                        <p:cTn id="15" dur="100" fill="hold"/>
                                        <p:tgtEl>
                                          <p:spTgt spid="3"/>
                                        </p:tgtEl>
                                      </p:cBhvr>
                                      <p:by x="105000" y="105000"/>
                                    </p:animScale>
                                  </p:childTnLst>
                                </p:cTn>
                              </p:par>
                              <p:par>
                                <p:cTn id="16" presetID="6" presetClass="emph" presetSubtype="0" fill="hold" nodeType="withEffect">
                                  <p:stCondLst>
                                    <p:cond delay="700"/>
                                  </p:stCondLst>
                                  <p:childTnLst>
                                    <p:animScale>
                                      <p:cBhvr>
                                        <p:cTn id="17" dur="200" fill="hold"/>
                                        <p:tgtEl>
                                          <p:spTgt spid="3"/>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 y="3345554"/>
            <a:ext cx="11883964" cy="2622348"/>
            <a:chOff x="0" y="2114747"/>
            <a:chExt cx="8912973" cy="1966761"/>
          </a:xfrm>
        </p:grpSpPr>
        <p:grpSp>
          <p:nvGrpSpPr>
            <p:cNvPr id="13" name="组合 12"/>
            <p:cNvGrpSpPr/>
            <p:nvPr/>
          </p:nvGrpSpPr>
          <p:grpSpPr>
            <a:xfrm>
              <a:off x="0" y="2114747"/>
              <a:ext cx="8912973" cy="1155857"/>
              <a:chOff x="0" y="2114747"/>
              <a:chExt cx="8912973" cy="1155857"/>
            </a:xfrm>
          </p:grpSpPr>
          <p:pic>
            <p:nvPicPr>
              <p:cNvPr id="133" name="Rectangle 153601"/>
              <p:cNvPicPr>
                <a:picLocks noChangeAspect="1" noChangeArrowheads="1"/>
              </p:cNvPicPr>
              <p:nvPr/>
            </p:nvPicPr>
            <p:blipFill>
              <a:blip r:embed="rId3" cstate="print"/>
              <a:srcRect/>
              <a:stretch>
                <a:fillRect/>
              </a:stretch>
            </p:blipFill>
            <p:spPr bwMode="auto">
              <a:xfrm rot="10800000" flipV="1">
                <a:off x="0" y="2114747"/>
                <a:ext cx="3599379" cy="1155856"/>
              </a:xfrm>
              <a:prstGeom prst="rect">
                <a:avLst/>
              </a:prstGeom>
              <a:noFill/>
              <a:ln w="9525" cap="flat" cmpd="sng" algn="ctr">
                <a:noFill/>
                <a:prstDash val="solid"/>
                <a:miter lim="800000"/>
                <a:headEnd type="none" w="med" len="med"/>
                <a:tailEnd type="none" w="med" len="med"/>
              </a:ln>
              <a:effectLst/>
            </p:spPr>
          </p:pic>
          <p:pic>
            <p:nvPicPr>
              <p:cNvPr id="148" name="Rectangle 153601"/>
              <p:cNvPicPr>
                <a:picLocks noChangeAspect="1" noChangeArrowheads="1"/>
              </p:cNvPicPr>
              <p:nvPr/>
            </p:nvPicPr>
            <p:blipFill>
              <a:blip r:embed="rId3" cstate="print"/>
              <a:srcRect/>
              <a:stretch>
                <a:fillRect/>
              </a:stretch>
            </p:blipFill>
            <p:spPr bwMode="auto">
              <a:xfrm rot="10800000" flipV="1">
                <a:off x="2656797" y="2114748"/>
                <a:ext cx="3599379" cy="1155856"/>
              </a:xfrm>
              <a:prstGeom prst="rect">
                <a:avLst/>
              </a:prstGeom>
              <a:noFill/>
              <a:ln w="9525" cap="flat" cmpd="sng" algn="ctr">
                <a:noFill/>
                <a:prstDash val="solid"/>
                <a:miter lim="800000"/>
                <a:headEnd type="none" w="med" len="med"/>
                <a:tailEnd type="none" w="med" len="med"/>
              </a:ln>
              <a:effectLst/>
            </p:spPr>
          </p:pic>
          <p:pic>
            <p:nvPicPr>
              <p:cNvPr id="149" name="Rectangle 153601"/>
              <p:cNvPicPr>
                <a:picLocks noChangeAspect="1" noChangeArrowheads="1"/>
              </p:cNvPicPr>
              <p:nvPr/>
            </p:nvPicPr>
            <p:blipFill>
              <a:blip r:embed="rId3" cstate="print"/>
              <a:srcRect/>
              <a:stretch>
                <a:fillRect/>
              </a:stretch>
            </p:blipFill>
            <p:spPr bwMode="auto">
              <a:xfrm rot="10800000" flipV="1">
                <a:off x="5313594" y="2114747"/>
                <a:ext cx="3599379" cy="1155856"/>
              </a:xfrm>
              <a:prstGeom prst="rect">
                <a:avLst/>
              </a:prstGeom>
              <a:noFill/>
              <a:ln w="9525" cap="flat" cmpd="sng" algn="ctr">
                <a:noFill/>
                <a:prstDash val="solid"/>
                <a:miter lim="800000"/>
                <a:headEnd type="none" w="med" len="med"/>
                <a:tailEnd type="none" w="med" len="med"/>
              </a:ln>
              <a:effectLst/>
            </p:spPr>
          </p:pic>
        </p:grpSp>
        <p:sp>
          <p:nvSpPr>
            <p:cNvPr id="19" name="矩形 18"/>
            <p:cNvSpPr/>
            <p:nvPr/>
          </p:nvSpPr>
          <p:spPr>
            <a:xfrm>
              <a:off x="667713" y="3042762"/>
              <a:ext cx="2200263" cy="1038746"/>
            </a:xfrm>
            <a:prstGeom prst="rect">
              <a:avLst/>
            </a:prstGeom>
          </p:spPr>
          <p:txBody>
            <a:bodyPr wrap="square">
              <a:spAutoFit/>
            </a:bodyPr>
            <a:lstStyle/>
            <a:p>
              <a:pPr algn="ctr">
                <a:lnSpc>
                  <a:spcPct val="150000"/>
                </a:lnSpc>
              </a:pPr>
              <a:r>
                <a:rPr lang="zh-CN" altLang="zh-CN" sz="2800" b="1">
                  <a:ln w="0"/>
                  <a:effectLst>
                    <a:reflection blurRad="6350" stA="53000" endA="300" endPos="35500" dir="5400000" sy="-90000" algn="bl" rotWithShape="0"/>
                  </a:effectLst>
                  <a:latin typeface="微软雅黑" pitchFamily="34" charset="-122"/>
                  <a:ea typeface="微软雅黑" pitchFamily="34" charset="-122"/>
                </a:rPr>
                <a:t>地方图书数字化</a:t>
              </a:r>
              <a:endParaRPr lang="en-US" altLang="zh-CN" sz="2800" b="1">
                <a:ln w="0"/>
                <a:effectLst>
                  <a:reflection blurRad="6350" stA="53000" endA="300" endPos="35500" dir="5400000" sy="-90000" algn="bl" rotWithShape="0"/>
                </a:effectLst>
                <a:latin typeface="微软雅黑" pitchFamily="34" charset="-122"/>
                <a:ea typeface="微软雅黑" pitchFamily="34" charset="-122"/>
              </a:endParaRPr>
            </a:p>
            <a:p>
              <a:pPr algn="ctr">
                <a:lnSpc>
                  <a:spcPct val="150000"/>
                </a:lnSpc>
              </a:pPr>
              <a:r>
                <a:rPr lang="zh-CN" altLang="en-US" sz="2800" b="1">
                  <a:ln w="0"/>
                  <a:effectLst>
                    <a:reflection blurRad="6350" stA="53000" endA="300" endPos="35500" dir="5400000" sy="-90000" algn="bl" rotWithShape="0"/>
                  </a:effectLst>
                  <a:latin typeface="微软雅黑" pitchFamily="34" charset="-122"/>
                  <a:ea typeface="微软雅黑" pitchFamily="34" charset="-122"/>
                </a:rPr>
                <a:t>自动化全文识别</a:t>
              </a:r>
              <a:endParaRPr lang="zh-CN" altLang="zh-CN" sz="2800" b="1">
                <a:ln w="0"/>
                <a:effectLst>
                  <a:reflection blurRad="6350" stA="53000" endA="300" endPos="35500" dir="5400000" sy="-90000" algn="bl" rotWithShape="0"/>
                </a:effectLst>
                <a:latin typeface="微软雅黑" pitchFamily="34" charset="-122"/>
                <a:ea typeface="微软雅黑" pitchFamily="34" charset="-122"/>
              </a:endParaRPr>
            </a:p>
          </p:txBody>
        </p:sp>
        <p:sp>
          <p:nvSpPr>
            <p:cNvPr id="150" name="矩形 149"/>
            <p:cNvSpPr/>
            <p:nvPr/>
          </p:nvSpPr>
          <p:spPr>
            <a:xfrm>
              <a:off x="3461945" y="3003474"/>
              <a:ext cx="2200263" cy="1038746"/>
            </a:xfrm>
            <a:prstGeom prst="rect">
              <a:avLst/>
            </a:prstGeom>
          </p:spPr>
          <p:txBody>
            <a:bodyPr wrap="square">
              <a:spAutoFit/>
            </a:bodyPr>
            <a:lstStyle/>
            <a:p>
              <a:pPr algn="ctr">
                <a:lnSpc>
                  <a:spcPct val="150000"/>
                </a:lnSpc>
              </a:pPr>
              <a:r>
                <a:rPr lang="zh-CN" altLang="zh-CN" sz="2800" b="1">
                  <a:ln w="0"/>
                  <a:effectLst>
                    <a:reflection blurRad="6350" stA="53000" endA="300" endPos="35500" dir="5400000" sy="-90000" algn="bl" rotWithShape="0"/>
                  </a:effectLst>
                  <a:latin typeface="微软雅黑" pitchFamily="34" charset="-122"/>
                  <a:ea typeface="微软雅黑" pitchFamily="34" charset="-122"/>
                </a:rPr>
                <a:t>地方报纸数字化及篇名识别</a:t>
              </a:r>
            </a:p>
          </p:txBody>
        </p:sp>
        <p:sp>
          <p:nvSpPr>
            <p:cNvPr id="151" name="矩形 150"/>
            <p:cNvSpPr/>
            <p:nvPr/>
          </p:nvSpPr>
          <p:spPr>
            <a:xfrm>
              <a:off x="6276291" y="2991533"/>
              <a:ext cx="2200263" cy="1038746"/>
            </a:xfrm>
            <a:prstGeom prst="rect">
              <a:avLst/>
            </a:prstGeom>
          </p:spPr>
          <p:txBody>
            <a:bodyPr wrap="square">
              <a:spAutoFit/>
            </a:bodyPr>
            <a:lstStyle/>
            <a:p>
              <a:pPr algn="ctr">
                <a:lnSpc>
                  <a:spcPct val="150000"/>
                </a:lnSpc>
              </a:pPr>
              <a:r>
                <a:rPr lang="zh-CN" altLang="zh-CN" sz="2800" b="1">
                  <a:ln w="0"/>
                  <a:effectLst>
                    <a:reflection blurRad="6350" stA="53000" endA="300" endPos="35500" dir="5400000" sy="-90000" algn="bl" rotWithShape="0"/>
                  </a:effectLst>
                  <a:latin typeface="微软雅黑" pitchFamily="34" charset="-122"/>
                  <a:ea typeface="微软雅黑" pitchFamily="34" charset="-122"/>
                </a:rPr>
                <a:t>地方少数民族语言书刊数字化</a:t>
              </a:r>
            </a:p>
          </p:txBody>
        </p:sp>
      </p:grpSp>
      <p:sp>
        <p:nvSpPr>
          <p:cNvPr id="58" name="等腰三角形 57"/>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59" name="文本框 58">
            <a:hlinkClick r:id="rId4"/>
          </p:cNvPr>
          <p:cNvSpPr txBox="1"/>
          <p:nvPr/>
        </p:nvSpPr>
        <p:spPr>
          <a:xfrm>
            <a:off x="1059813" y="162009"/>
            <a:ext cx="10827387" cy="666786"/>
          </a:xfrm>
          <a:prstGeom prst="rect">
            <a:avLst/>
          </a:prstGeom>
          <a:noFill/>
        </p:spPr>
        <p:txBody>
          <a:bodyPr wrap="square" rtlCol="0">
            <a:spAutoFit/>
          </a:bodyPr>
          <a:lstStyle/>
          <a:p>
            <a:r>
              <a:rPr lang="zh-CN" altLang="en-US" sz="3733" b="1" dirty="0">
                <a:solidFill>
                  <a:schemeClr val="tx2"/>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联建资源</a:t>
            </a:r>
            <a:r>
              <a:rPr lang="en-US" altLang="zh-CN" sz="3733" b="1" dirty="0">
                <a:solidFill>
                  <a:schemeClr val="tx2"/>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dirty="0">
                <a:solidFill>
                  <a:schemeClr val="tx2"/>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图书馆地方文献数字化</a:t>
            </a:r>
          </a:p>
        </p:txBody>
      </p:sp>
      <p:pic>
        <p:nvPicPr>
          <p:cNvPr id="61" name="图片 60"/>
          <p:cNvPicPr>
            <a:picLocks noChangeAspect="1"/>
          </p:cNvPicPr>
          <p:nvPr/>
        </p:nvPicPr>
        <p:blipFill>
          <a:blip r:embed="rId5" cstate="print"/>
          <a:stretch>
            <a:fillRect/>
          </a:stretch>
        </p:blipFill>
        <p:spPr>
          <a:xfrm>
            <a:off x="937430" y="2551676"/>
            <a:ext cx="2604967" cy="1650368"/>
          </a:xfrm>
          <a:prstGeom prst="rect">
            <a:avLst/>
          </a:prstGeom>
          <a:ln>
            <a:noFill/>
          </a:ln>
          <a:effectLst>
            <a:softEdge rad="112500"/>
          </a:effectLst>
        </p:spPr>
      </p:pic>
      <p:pic>
        <p:nvPicPr>
          <p:cNvPr id="62" name="图片 61"/>
          <p:cNvPicPr>
            <a:picLocks noChangeAspect="1"/>
          </p:cNvPicPr>
          <p:nvPr/>
        </p:nvPicPr>
        <p:blipFill>
          <a:blip r:embed="rId6" cstate="print"/>
          <a:stretch>
            <a:fillRect/>
          </a:stretch>
        </p:blipFill>
        <p:spPr>
          <a:xfrm>
            <a:off x="4652494" y="2532658"/>
            <a:ext cx="2482583" cy="1688407"/>
          </a:xfrm>
          <a:prstGeom prst="rect">
            <a:avLst/>
          </a:prstGeom>
          <a:ln>
            <a:noFill/>
          </a:ln>
          <a:effectLst>
            <a:softEdge rad="112500"/>
          </a:effectLst>
        </p:spPr>
      </p:pic>
      <p:pic>
        <p:nvPicPr>
          <p:cNvPr id="63" name="图片 62"/>
          <p:cNvPicPr>
            <a:picLocks noChangeAspect="1"/>
          </p:cNvPicPr>
          <p:nvPr/>
        </p:nvPicPr>
        <p:blipFill>
          <a:blip r:embed="rId7" cstate="print"/>
          <a:stretch>
            <a:fillRect/>
          </a:stretch>
        </p:blipFill>
        <p:spPr>
          <a:xfrm>
            <a:off x="8325699" y="2492424"/>
            <a:ext cx="2483352" cy="1706251"/>
          </a:xfrm>
          <a:prstGeom prst="rect">
            <a:avLst/>
          </a:prstGeom>
          <a:ln>
            <a:noFill/>
          </a:ln>
          <a:effectLst>
            <a:softEdge rad="112500"/>
          </a:effectLst>
        </p:spPr>
      </p:pic>
    </p:spTree>
    <p:extLst>
      <p:ext uri="{BB962C8B-B14F-4D97-AF65-F5344CB8AC3E}">
        <p14:creationId xmlns:p14="http://schemas.microsoft.com/office/powerpoint/2010/main" xmlns="" val="22952149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srcRect l="2073" t="7533" b="11488"/>
          <a:stretch/>
        </p:blipFill>
        <p:spPr>
          <a:xfrm>
            <a:off x="2583885" y="1323488"/>
            <a:ext cx="7200900" cy="4470401"/>
          </a:xfrm>
          <a:prstGeom prst="rect">
            <a:avLst/>
          </a:prstGeom>
        </p:spPr>
      </p:pic>
      <p:sp>
        <p:nvSpPr>
          <p:cNvPr id="32" name="等腰三角形 3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3" name="文本框 32">
            <a:hlinkClick r:id="rId4"/>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联建资源</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图书馆公开课</a:t>
            </a:r>
          </a:p>
        </p:txBody>
      </p:sp>
      <p:pic>
        <p:nvPicPr>
          <p:cNvPr id="35" name="图片 34"/>
          <p:cNvPicPr>
            <a:picLocks noChangeAspect="1"/>
          </p:cNvPicPr>
          <p:nvPr/>
        </p:nvPicPr>
        <p:blipFill>
          <a:blip r:embed="rId5" cstate="print"/>
          <a:stretch>
            <a:fillRect/>
          </a:stretch>
        </p:blipFill>
        <p:spPr>
          <a:xfrm>
            <a:off x="8216872" y="3790537"/>
            <a:ext cx="4230176" cy="2673056"/>
          </a:xfrm>
          <a:prstGeom prst="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LeftFacing"/>
            <a:lightRig rig="threePt" dir="t"/>
          </a:scene3d>
        </p:spPr>
      </p:pic>
      <p:pic>
        <p:nvPicPr>
          <p:cNvPr id="18" name="图片 17"/>
          <p:cNvPicPr>
            <a:picLocks noChangeAspect="1"/>
          </p:cNvPicPr>
          <p:nvPr/>
        </p:nvPicPr>
        <p:blipFill>
          <a:blip r:embed="rId6" cstate="print"/>
          <a:stretch>
            <a:fillRect/>
          </a:stretch>
        </p:blipFill>
        <p:spPr>
          <a:xfrm>
            <a:off x="-203200" y="3809107"/>
            <a:ext cx="4354995" cy="2635917"/>
          </a:xfrm>
          <a:prstGeom prst="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RightFacing"/>
            <a:lightRig rig="threePt" dir="t"/>
          </a:scene3d>
        </p:spPr>
      </p:pic>
      <p:sp>
        <p:nvSpPr>
          <p:cNvPr id="10" name="矩形 9"/>
          <p:cNvSpPr/>
          <p:nvPr/>
        </p:nvSpPr>
        <p:spPr>
          <a:xfrm>
            <a:off x="4521028" y="5897908"/>
            <a:ext cx="3326613" cy="461665"/>
          </a:xfrm>
          <a:prstGeom prst="rect">
            <a:avLst/>
          </a:prstGeom>
        </p:spPr>
        <p:txBody>
          <a:bodyPr wrap="square">
            <a:spAutoFit/>
          </a:bodyPr>
          <a:lstStyle/>
          <a:p>
            <a:r>
              <a:rPr lang="en-US" altLang="zh-CN" sz="2400" b="1" dirty="0">
                <a:solidFill>
                  <a:srgbClr val="FFC000"/>
                </a:solidFill>
              </a:rPr>
              <a:t>http://ndlib.cn/tggkk</a:t>
            </a:r>
            <a:endParaRPr lang="zh-CN" altLang="en-US" sz="2400" b="1" dirty="0">
              <a:solidFill>
                <a:srgbClr val="FFC000"/>
              </a:solidFill>
            </a:endParaRPr>
          </a:p>
        </p:txBody>
      </p:sp>
    </p:spTree>
    <p:extLst>
      <p:ext uri="{BB962C8B-B14F-4D97-AF65-F5344CB8AC3E}">
        <p14:creationId xmlns:p14="http://schemas.microsoft.com/office/powerpoint/2010/main" xmlns="" val="39757621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 name="图示 43"/>
          <p:cNvGraphicFramePr/>
          <p:nvPr>
            <p:extLst/>
          </p:nvPr>
        </p:nvGraphicFramePr>
        <p:xfrm>
          <a:off x="-1219200" y="889001"/>
          <a:ext cx="9337496" cy="53970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等腰三角形 18"/>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21" name="文本框 20">
            <a:hlinkClick r:id="rId8"/>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联建资源</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网事典藏</a:t>
            </a:r>
          </a:p>
        </p:txBody>
      </p:sp>
      <p:pic>
        <p:nvPicPr>
          <p:cNvPr id="22" name="图片 21"/>
          <p:cNvPicPr>
            <a:picLocks noChangeAspect="1"/>
          </p:cNvPicPr>
          <p:nvPr/>
        </p:nvPicPr>
        <p:blipFill>
          <a:blip r:embed="rId9" cstate="print"/>
          <a:stretch>
            <a:fillRect/>
          </a:stretch>
        </p:blipFill>
        <p:spPr>
          <a:xfrm>
            <a:off x="7518400" y="899610"/>
            <a:ext cx="3962400" cy="24246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3" name="图片 22"/>
          <p:cNvPicPr>
            <a:picLocks noChangeAspect="1"/>
          </p:cNvPicPr>
          <p:nvPr/>
        </p:nvPicPr>
        <p:blipFill>
          <a:blip r:embed="rId10" cstate="print"/>
          <a:stretch>
            <a:fillRect/>
          </a:stretch>
        </p:blipFill>
        <p:spPr>
          <a:xfrm>
            <a:off x="7453685" y="3835946"/>
            <a:ext cx="4027115" cy="24646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矩形 1"/>
          <p:cNvSpPr/>
          <p:nvPr/>
        </p:nvSpPr>
        <p:spPr>
          <a:xfrm>
            <a:off x="138545" y="6300558"/>
            <a:ext cx="6096000" cy="458908"/>
          </a:xfrm>
          <a:prstGeom prst="rect">
            <a:avLst/>
          </a:prstGeom>
        </p:spPr>
        <p:txBody>
          <a:bodyPr>
            <a:spAutoFit/>
          </a:bodyPr>
          <a:lstStyle/>
          <a:p>
            <a:pPr eaLnBrk="0" fontAlgn="base" hangingPunct="0">
              <a:lnSpc>
                <a:spcPct val="150000"/>
              </a:lnSpc>
              <a:spcBef>
                <a:spcPct val="0"/>
              </a:spcBef>
              <a:spcAft>
                <a:spcPct val="0"/>
              </a:spcAft>
            </a:pPr>
            <a:r>
              <a:rPr lang="zh-CN" altLang="en-US" b="1" i="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互联网信息</a:t>
            </a:r>
            <a:r>
              <a:rPr lang="zh-CN" altLang="en-US" b="1" i="1" dirty="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资源保存</a:t>
            </a:r>
            <a:r>
              <a:rPr lang="zh-CN" altLang="en-US" b="1" i="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与服务</a:t>
            </a:r>
          </a:p>
        </p:txBody>
      </p:sp>
    </p:spTree>
    <p:extLst>
      <p:ext uri="{BB962C8B-B14F-4D97-AF65-F5344CB8AC3E}">
        <p14:creationId xmlns:p14="http://schemas.microsoft.com/office/powerpoint/2010/main" xmlns="" val="12973716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等腰三角形 35"/>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7" name="文本框 36">
            <a:hlinkClick r:id="rId3"/>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联建资源</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政府公开信息整合</a:t>
            </a:r>
          </a:p>
        </p:txBody>
      </p:sp>
      <p:grpSp>
        <p:nvGrpSpPr>
          <p:cNvPr id="6" name="组合 5"/>
          <p:cNvGrpSpPr/>
          <p:nvPr/>
        </p:nvGrpSpPr>
        <p:grpSpPr>
          <a:xfrm>
            <a:off x="-58641" y="1505578"/>
            <a:ext cx="5065853" cy="4707041"/>
            <a:chOff x="10610" y="933312"/>
            <a:chExt cx="3799390" cy="3530281"/>
          </a:xfrm>
        </p:grpSpPr>
        <p:pic>
          <p:nvPicPr>
            <p:cNvPr id="39" name="图片 38" descr="QQ截图20160418110551.png"/>
            <p:cNvPicPr>
              <a:picLocks noChangeAspect="1"/>
            </p:cNvPicPr>
            <p:nvPr/>
          </p:nvPicPr>
          <p:blipFill>
            <a:blip r:embed="rId4" cstate="print"/>
            <a:stretch>
              <a:fillRect/>
            </a:stretch>
          </p:blipFill>
          <p:spPr>
            <a:xfrm>
              <a:off x="10610" y="1168527"/>
              <a:ext cx="2115926" cy="1534952"/>
            </a:xfrm>
            <a:prstGeom prst="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RightFacing"/>
              <a:lightRig rig="threePt" dir="t"/>
            </a:scene3d>
          </p:spPr>
        </p:pic>
        <p:pic>
          <p:nvPicPr>
            <p:cNvPr id="40" name="图片 39" descr="QQ截图20160418110738.png"/>
            <p:cNvPicPr>
              <a:picLocks noChangeAspect="1"/>
            </p:cNvPicPr>
            <p:nvPr/>
          </p:nvPicPr>
          <p:blipFill>
            <a:blip r:embed="rId5" cstate="print"/>
            <a:stretch>
              <a:fillRect/>
            </a:stretch>
          </p:blipFill>
          <p:spPr>
            <a:xfrm>
              <a:off x="189924" y="2902582"/>
              <a:ext cx="2107352" cy="1561011"/>
            </a:xfrm>
            <a:prstGeom prst="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RightFacing"/>
              <a:lightRig rig="threePt" dir="t"/>
            </a:scene3d>
          </p:spPr>
        </p:pic>
        <p:pic>
          <p:nvPicPr>
            <p:cNvPr id="38" name="内容占位符 9" descr="QQ截图20160418110430.png"/>
            <p:cNvPicPr>
              <a:picLocks noChangeAspect="1"/>
            </p:cNvPicPr>
            <p:nvPr/>
          </p:nvPicPr>
          <p:blipFill>
            <a:blip r:embed="rId6" cstate="print"/>
            <a:stretch>
              <a:fillRect/>
            </a:stretch>
          </p:blipFill>
          <p:spPr>
            <a:xfrm>
              <a:off x="1676400" y="933312"/>
              <a:ext cx="2008183" cy="1416581"/>
            </a:xfrm>
            <a:prstGeom prst="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RightFacing"/>
              <a:lightRig rig="threePt" dir="t"/>
            </a:scene3d>
          </p:spPr>
        </p:pic>
        <p:pic>
          <p:nvPicPr>
            <p:cNvPr id="41" name="图片 40" descr="QQ截图20160418110504.png"/>
            <p:cNvPicPr>
              <a:picLocks noChangeAspect="1"/>
            </p:cNvPicPr>
            <p:nvPr/>
          </p:nvPicPr>
          <p:blipFill>
            <a:blip r:embed="rId7" cstate="print"/>
            <a:stretch>
              <a:fillRect/>
            </a:stretch>
          </p:blipFill>
          <p:spPr>
            <a:xfrm>
              <a:off x="1855243" y="2600782"/>
              <a:ext cx="1954757" cy="1459003"/>
            </a:xfrm>
            <a:prstGeom prst="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RightFacing"/>
              <a:lightRig rig="threePt" dir="t"/>
            </a:scene3d>
          </p:spPr>
        </p:pic>
      </p:grpSp>
      <p:graphicFrame>
        <p:nvGraphicFramePr>
          <p:cNvPr id="3" name="图示 2"/>
          <p:cNvGraphicFramePr/>
          <p:nvPr>
            <p:extLst/>
          </p:nvPr>
        </p:nvGraphicFramePr>
        <p:xfrm>
          <a:off x="2757245" y="1681400"/>
          <a:ext cx="6604000" cy="4368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8" name="图片 7"/>
          <p:cNvPicPr>
            <a:picLocks noChangeAspect="1"/>
          </p:cNvPicPr>
          <p:nvPr/>
        </p:nvPicPr>
        <p:blipFill>
          <a:blip r:embed="rId13" cstate="print"/>
          <a:stretch>
            <a:fillRect/>
          </a:stretch>
        </p:blipFill>
        <p:spPr>
          <a:xfrm>
            <a:off x="6505591" y="2089595"/>
            <a:ext cx="6058608" cy="3278551"/>
          </a:xfrm>
          <a:prstGeom prst="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LeftFacing"/>
            <a:lightRig rig="threePt" dir="t"/>
          </a:scene3d>
        </p:spPr>
      </p:pic>
      <p:sp>
        <p:nvSpPr>
          <p:cNvPr id="11" name="矩形 10"/>
          <p:cNvSpPr/>
          <p:nvPr/>
        </p:nvSpPr>
        <p:spPr>
          <a:xfrm>
            <a:off x="138545" y="6300558"/>
            <a:ext cx="6096000" cy="458908"/>
          </a:xfrm>
          <a:prstGeom prst="rect">
            <a:avLst/>
          </a:prstGeom>
        </p:spPr>
        <p:txBody>
          <a:bodyPr>
            <a:spAutoFit/>
          </a:bodyPr>
          <a:lstStyle/>
          <a:p>
            <a:pPr eaLnBrk="0" fontAlgn="base" hangingPunct="0">
              <a:lnSpc>
                <a:spcPct val="150000"/>
              </a:lnSpc>
              <a:spcBef>
                <a:spcPct val="0"/>
              </a:spcBef>
              <a:spcAft>
                <a:spcPct val="0"/>
              </a:spcAft>
            </a:pPr>
            <a:r>
              <a:rPr lang="zh-CN" altLang="en-US" b="1" i="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互联网信息</a:t>
            </a:r>
            <a:r>
              <a:rPr lang="zh-CN" altLang="en-US" b="1" i="1" dirty="0" smtClean="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资源保存</a:t>
            </a:r>
            <a:r>
              <a:rPr lang="zh-CN" altLang="en-US" b="1" i="1" dirty="0">
                <a:ln>
                  <a:prstDash val="solid"/>
                </a:ln>
                <a:effectLst>
                  <a:outerShdw blurRad="88000" dist="50800" dir="5040000" algn="tl">
                    <a:schemeClr val="accent4">
                      <a:tint val="80000"/>
                      <a:satMod val="250000"/>
                      <a:alpha val="45000"/>
                    </a:schemeClr>
                  </a:outerShdw>
                  <a:reflection blurRad="6350" stA="55000" endA="300" endPos="45500" dir="5400000" sy="-100000" algn="bl" rotWithShape="0"/>
                </a:effectLst>
                <a:latin typeface="微软雅黑" pitchFamily="34" charset="-122"/>
                <a:ea typeface="微软雅黑" pitchFamily="34" charset="-122"/>
              </a:rPr>
              <a:t>与服务</a:t>
            </a:r>
          </a:p>
        </p:txBody>
      </p:sp>
    </p:spTree>
    <p:extLst>
      <p:ext uri="{BB962C8B-B14F-4D97-AF65-F5344CB8AC3E}">
        <p14:creationId xmlns:p14="http://schemas.microsoft.com/office/powerpoint/2010/main" xmlns="" val="27790817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641597" y="1554860"/>
            <a:ext cx="6460003" cy="4675677"/>
            <a:chOff x="2204499" y="1198262"/>
            <a:chExt cx="4845002" cy="3506758"/>
          </a:xfrm>
        </p:grpSpPr>
        <p:grpSp>
          <p:nvGrpSpPr>
            <p:cNvPr id="5" name="组合 4"/>
            <p:cNvGrpSpPr/>
            <p:nvPr/>
          </p:nvGrpSpPr>
          <p:grpSpPr>
            <a:xfrm>
              <a:off x="2204499" y="1198262"/>
              <a:ext cx="4845002" cy="3506758"/>
              <a:chOff x="4679998" y="1350992"/>
              <a:chExt cx="3777191" cy="3017836"/>
            </a:xfrm>
          </p:grpSpPr>
          <p:grpSp>
            <p:nvGrpSpPr>
              <p:cNvPr id="4" name="Group 132"/>
              <p:cNvGrpSpPr/>
              <p:nvPr/>
            </p:nvGrpSpPr>
            <p:grpSpPr>
              <a:xfrm>
                <a:off x="5630733" y="1350994"/>
                <a:ext cx="2826456" cy="598413"/>
                <a:chOff x="5631008" y="1350676"/>
                <a:chExt cx="2827192" cy="598569"/>
              </a:xfrm>
            </p:grpSpPr>
            <p:sp>
              <p:nvSpPr>
                <p:cNvPr id="96" name="Round Same Side Corner Rectangle 95"/>
                <p:cNvSpPr/>
                <p:nvPr/>
              </p:nvSpPr>
              <p:spPr>
                <a:xfrm rot="5400000">
                  <a:off x="6745319" y="236365"/>
                  <a:ext cx="598569" cy="2827192"/>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8" name="Text Placeholder 3"/>
                <p:cNvSpPr txBox="1">
                  <a:spLocks/>
                </p:cNvSpPr>
                <p:nvPr/>
              </p:nvSpPr>
              <p:spPr>
                <a:xfrm>
                  <a:off x="5727368" y="1527307"/>
                  <a:ext cx="2381607" cy="2384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2400" b="1">
                      <a:latin typeface="黑体" pitchFamily="49" charset="-122"/>
                      <a:ea typeface="黑体" pitchFamily="49" charset="-122"/>
                    </a:rPr>
                    <a:t>图书馆自建资源元数据仓储</a:t>
                  </a:r>
                  <a:endParaRPr lang="zh-CN" altLang="en-US" sz="2400" b="1">
                    <a:effectLst>
                      <a:outerShdw blurRad="38100" dist="38100" dir="2700000" algn="tl">
                        <a:srgbClr val="000000">
                          <a:alpha val="43137"/>
                        </a:srgbClr>
                      </a:outerShdw>
                    </a:effectLst>
                    <a:latin typeface="黑体" pitchFamily="49" charset="-122"/>
                    <a:ea typeface="黑体" pitchFamily="49" charset="-122"/>
                  </a:endParaRPr>
                </a:p>
              </p:txBody>
            </p:sp>
          </p:grpSp>
          <p:grpSp>
            <p:nvGrpSpPr>
              <p:cNvPr id="7" name="Group 128"/>
              <p:cNvGrpSpPr/>
              <p:nvPr/>
            </p:nvGrpSpPr>
            <p:grpSpPr>
              <a:xfrm>
                <a:off x="4679998" y="1350992"/>
                <a:ext cx="950734" cy="598413"/>
                <a:chOff x="4680026" y="1350674"/>
                <a:chExt cx="950982" cy="598569"/>
              </a:xfrm>
            </p:grpSpPr>
            <p:sp>
              <p:nvSpPr>
                <p:cNvPr id="95" name="Round Same Side Corner Rectangle 94"/>
                <p:cNvSpPr/>
                <p:nvPr/>
              </p:nvSpPr>
              <p:spPr>
                <a:xfrm rot="16200000">
                  <a:off x="4856232" y="1174468"/>
                  <a:ext cx="598569" cy="950982"/>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9" name="Freeform 40"/>
                <p:cNvSpPr>
                  <a:spLocks noEditPoints="1"/>
                </p:cNvSpPr>
                <p:nvPr/>
              </p:nvSpPr>
              <p:spPr bwMode="auto">
                <a:xfrm>
                  <a:off x="5002092" y="1495407"/>
                  <a:ext cx="306849" cy="309105"/>
                </a:xfrm>
                <a:custGeom>
                  <a:avLst/>
                  <a:gdLst/>
                  <a:ahLst/>
                  <a:cxnLst>
                    <a:cxn ang="0">
                      <a:pos x="63" y="43"/>
                    </a:cxn>
                    <a:cxn ang="0">
                      <a:pos x="60" y="48"/>
                    </a:cxn>
                    <a:cxn ang="0">
                      <a:pos x="34" y="62"/>
                    </a:cxn>
                    <a:cxn ang="0">
                      <a:pos x="31" y="63"/>
                    </a:cxn>
                    <a:cxn ang="0">
                      <a:pos x="29" y="62"/>
                    </a:cxn>
                    <a:cxn ang="0">
                      <a:pos x="2" y="48"/>
                    </a:cxn>
                    <a:cxn ang="0">
                      <a:pos x="0" y="43"/>
                    </a:cxn>
                    <a:cxn ang="0">
                      <a:pos x="0" y="14"/>
                    </a:cxn>
                    <a:cxn ang="0">
                      <a:pos x="3" y="10"/>
                    </a:cxn>
                    <a:cxn ang="0">
                      <a:pos x="30" y="0"/>
                    </a:cxn>
                    <a:cxn ang="0">
                      <a:pos x="31" y="0"/>
                    </a:cxn>
                    <a:cxn ang="0">
                      <a:pos x="33" y="0"/>
                    </a:cxn>
                    <a:cxn ang="0">
                      <a:pos x="60" y="10"/>
                    </a:cxn>
                    <a:cxn ang="0">
                      <a:pos x="63" y="14"/>
                    </a:cxn>
                    <a:cxn ang="0">
                      <a:pos x="63" y="43"/>
                    </a:cxn>
                    <a:cxn ang="0">
                      <a:pos x="58" y="14"/>
                    </a:cxn>
                    <a:cxn ang="0">
                      <a:pos x="31" y="4"/>
                    </a:cxn>
                    <a:cxn ang="0">
                      <a:pos x="5" y="14"/>
                    </a:cxn>
                    <a:cxn ang="0">
                      <a:pos x="31" y="24"/>
                    </a:cxn>
                    <a:cxn ang="0">
                      <a:pos x="58" y="14"/>
                    </a:cxn>
                    <a:cxn ang="0">
                      <a:pos x="58" y="43"/>
                    </a:cxn>
                    <a:cxn ang="0">
                      <a:pos x="58" y="19"/>
                    </a:cxn>
                    <a:cxn ang="0">
                      <a:pos x="34" y="28"/>
                    </a:cxn>
                    <a:cxn ang="0">
                      <a:pos x="34" y="57"/>
                    </a:cxn>
                    <a:cxn ang="0">
                      <a:pos x="58" y="43"/>
                    </a:cxn>
                  </a:cxnLst>
                  <a:rect l="0" t="0" r="r" b="b"/>
                  <a:pathLst>
                    <a:path w="63" h="63">
                      <a:moveTo>
                        <a:pt x="63" y="43"/>
                      </a:moveTo>
                      <a:cubicBezTo>
                        <a:pt x="63" y="45"/>
                        <a:pt x="62" y="47"/>
                        <a:pt x="60" y="48"/>
                      </a:cubicBezTo>
                      <a:cubicBezTo>
                        <a:pt x="34" y="62"/>
                        <a:pt x="34" y="62"/>
                        <a:pt x="34" y="62"/>
                      </a:cubicBezTo>
                      <a:cubicBezTo>
                        <a:pt x="33" y="63"/>
                        <a:pt x="32" y="63"/>
                        <a:pt x="31" y="63"/>
                      </a:cubicBezTo>
                      <a:cubicBezTo>
                        <a:pt x="31" y="63"/>
                        <a:pt x="30" y="63"/>
                        <a:pt x="29" y="62"/>
                      </a:cubicBezTo>
                      <a:cubicBezTo>
                        <a:pt x="2" y="48"/>
                        <a:pt x="2" y="48"/>
                        <a:pt x="2" y="48"/>
                      </a:cubicBezTo>
                      <a:cubicBezTo>
                        <a:pt x="1" y="47"/>
                        <a:pt x="0" y="45"/>
                        <a:pt x="0" y="43"/>
                      </a:cubicBezTo>
                      <a:cubicBezTo>
                        <a:pt x="0" y="14"/>
                        <a:pt x="0" y="14"/>
                        <a:pt x="0" y="14"/>
                      </a:cubicBezTo>
                      <a:cubicBezTo>
                        <a:pt x="0" y="12"/>
                        <a:pt x="1" y="10"/>
                        <a:pt x="3" y="10"/>
                      </a:cubicBezTo>
                      <a:cubicBezTo>
                        <a:pt x="30" y="0"/>
                        <a:pt x="30" y="0"/>
                        <a:pt x="30" y="0"/>
                      </a:cubicBezTo>
                      <a:cubicBezTo>
                        <a:pt x="30" y="0"/>
                        <a:pt x="31" y="0"/>
                        <a:pt x="31" y="0"/>
                      </a:cubicBezTo>
                      <a:cubicBezTo>
                        <a:pt x="32" y="0"/>
                        <a:pt x="32" y="0"/>
                        <a:pt x="33" y="0"/>
                      </a:cubicBezTo>
                      <a:cubicBezTo>
                        <a:pt x="60" y="10"/>
                        <a:pt x="60" y="10"/>
                        <a:pt x="60" y="10"/>
                      </a:cubicBezTo>
                      <a:cubicBezTo>
                        <a:pt x="62" y="10"/>
                        <a:pt x="63" y="12"/>
                        <a:pt x="63" y="14"/>
                      </a:cubicBezTo>
                      <a:lnTo>
                        <a:pt x="63" y="43"/>
                      </a:lnTo>
                      <a:close/>
                      <a:moveTo>
                        <a:pt x="58" y="14"/>
                      </a:moveTo>
                      <a:cubicBezTo>
                        <a:pt x="31" y="4"/>
                        <a:pt x="31" y="4"/>
                        <a:pt x="31" y="4"/>
                      </a:cubicBezTo>
                      <a:cubicBezTo>
                        <a:pt x="5" y="14"/>
                        <a:pt x="5" y="14"/>
                        <a:pt x="5" y="14"/>
                      </a:cubicBezTo>
                      <a:cubicBezTo>
                        <a:pt x="31" y="24"/>
                        <a:pt x="31" y="24"/>
                        <a:pt x="31" y="24"/>
                      </a:cubicBezTo>
                      <a:lnTo>
                        <a:pt x="58" y="14"/>
                      </a:lnTo>
                      <a:close/>
                      <a:moveTo>
                        <a:pt x="58" y="43"/>
                      </a:moveTo>
                      <a:cubicBezTo>
                        <a:pt x="58" y="19"/>
                        <a:pt x="58" y="19"/>
                        <a:pt x="58" y="19"/>
                      </a:cubicBezTo>
                      <a:cubicBezTo>
                        <a:pt x="34" y="28"/>
                        <a:pt x="34" y="28"/>
                        <a:pt x="34" y="28"/>
                      </a:cubicBezTo>
                      <a:cubicBezTo>
                        <a:pt x="34" y="57"/>
                        <a:pt x="34" y="57"/>
                        <a:pt x="34" y="57"/>
                      </a:cubicBezTo>
                      <a:lnTo>
                        <a:pt x="58" y="43"/>
                      </a:lnTo>
                      <a:close/>
                    </a:path>
                  </a:pathLst>
                </a:custGeom>
                <a:solidFill>
                  <a:schemeClr val="tx1">
                    <a:lumMod val="50000"/>
                    <a:lumOff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grpSp>
          <p:grpSp>
            <p:nvGrpSpPr>
              <p:cNvPr id="8" name="Group 133"/>
              <p:cNvGrpSpPr/>
              <p:nvPr/>
            </p:nvGrpSpPr>
            <p:grpSpPr>
              <a:xfrm>
                <a:off x="5630733" y="2166782"/>
                <a:ext cx="2826456" cy="614553"/>
                <a:chOff x="5631008" y="2166676"/>
                <a:chExt cx="2827192" cy="614713"/>
              </a:xfrm>
            </p:grpSpPr>
            <p:sp>
              <p:nvSpPr>
                <p:cNvPr id="101" name="Round Same Side Corner Rectangle 100"/>
                <p:cNvSpPr/>
                <p:nvPr/>
              </p:nvSpPr>
              <p:spPr>
                <a:xfrm rot="5400000">
                  <a:off x="6745319" y="1052365"/>
                  <a:ext cx="598569" cy="2827192"/>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2" name="Text Placeholder 3"/>
                <p:cNvSpPr txBox="1">
                  <a:spLocks/>
                </p:cNvSpPr>
                <p:nvPr/>
              </p:nvSpPr>
              <p:spPr>
                <a:xfrm>
                  <a:off x="5841013" y="2304507"/>
                  <a:ext cx="2381607" cy="47688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2400" b="1" dirty="0">
                      <a:latin typeface="黑体" pitchFamily="49" charset="-122"/>
                      <a:ea typeface="黑体" pitchFamily="49" charset="-122"/>
                    </a:rPr>
                    <a:t>公共数字文化资源整合与揭示</a:t>
                  </a:r>
                </a:p>
                <a:p>
                  <a:endParaRPr lang="zh-CN" altLang="en-US" sz="2400" b="1" dirty="0">
                    <a:latin typeface="黑体" pitchFamily="49" charset="-122"/>
                    <a:ea typeface="黑体" pitchFamily="49" charset="-122"/>
                  </a:endParaRPr>
                </a:p>
              </p:txBody>
            </p:sp>
          </p:grpSp>
          <p:grpSp>
            <p:nvGrpSpPr>
              <p:cNvPr id="9" name="Group 134"/>
              <p:cNvGrpSpPr/>
              <p:nvPr/>
            </p:nvGrpSpPr>
            <p:grpSpPr>
              <a:xfrm>
                <a:off x="5630733" y="2934823"/>
                <a:ext cx="2826456" cy="598413"/>
                <a:chOff x="5631008" y="2934918"/>
                <a:chExt cx="2827192" cy="598569"/>
              </a:xfrm>
            </p:grpSpPr>
            <p:sp>
              <p:nvSpPr>
                <p:cNvPr id="105" name="Round Same Side Corner Rectangle 104"/>
                <p:cNvSpPr/>
                <p:nvPr/>
              </p:nvSpPr>
              <p:spPr>
                <a:xfrm rot="5400000">
                  <a:off x="6745319" y="1820607"/>
                  <a:ext cx="598569" cy="2827192"/>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6" name="Text Placeholder 3"/>
                <p:cNvSpPr txBox="1">
                  <a:spLocks/>
                </p:cNvSpPr>
                <p:nvPr/>
              </p:nvSpPr>
              <p:spPr>
                <a:xfrm>
                  <a:off x="5853799" y="3099776"/>
                  <a:ext cx="2381607" cy="2384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endParaRPr lang="zh-CN" altLang="en-US" sz="2400" b="1" dirty="0">
                    <a:latin typeface="黑体" pitchFamily="49" charset="-122"/>
                    <a:ea typeface="黑体" pitchFamily="49" charset="-122"/>
                  </a:endParaRPr>
                </a:p>
              </p:txBody>
            </p:sp>
          </p:grpSp>
          <p:grpSp>
            <p:nvGrpSpPr>
              <p:cNvPr id="10" name="Group 135"/>
              <p:cNvGrpSpPr/>
              <p:nvPr/>
            </p:nvGrpSpPr>
            <p:grpSpPr>
              <a:xfrm>
                <a:off x="5630733" y="3770415"/>
                <a:ext cx="2826456" cy="598413"/>
                <a:chOff x="5631008" y="3770728"/>
                <a:chExt cx="2827192" cy="598569"/>
              </a:xfrm>
            </p:grpSpPr>
            <p:sp>
              <p:nvSpPr>
                <p:cNvPr id="109" name="Round Same Side Corner Rectangle 108"/>
                <p:cNvSpPr/>
                <p:nvPr/>
              </p:nvSpPr>
              <p:spPr>
                <a:xfrm rot="5400000">
                  <a:off x="6745319" y="2656417"/>
                  <a:ext cx="598569" cy="2827192"/>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0" name="Text Placeholder 3"/>
                <p:cNvSpPr txBox="1">
                  <a:spLocks/>
                </p:cNvSpPr>
                <p:nvPr/>
              </p:nvSpPr>
              <p:spPr>
                <a:xfrm>
                  <a:off x="5678626" y="3907428"/>
                  <a:ext cx="2381607" cy="2384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2400" b="1" dirty="0">
                      <a:latin typeface="黑体" pitchFamily="49" charset="-122"/>
                      <a:ea typeface="黑体" pitchFamily="49" charset="-122"/>
                    </a:rPr>
                    <a:t>推广工程大数据整合服务</a:t>
                  </a:r>
                </a:p>
              </p:txBody>
            </p:sp>
          </p:grpSp>
          <p:sp>
            <p:nvSpPr>
              <p:cNvPr id="100" name="Round Same Side Corner Rectangle 99"/>
              <p:cNvSpPr/>
              <p:nvPr/>
            </p:nvSpPr>
            <p:spPr>
              <a:xfrm rot="16200000">
                <a:off x="4856158" y="1990620"/>
                <a:ext cx="598413" cy="950734"/>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4" name="Round Same Side Corner Rectangle 103"/>
              <p:cNvSpPr/>
              <p:nvPr/>
            </p:nvSpPr>
            <p:spPr>
              <a:xfrm rot="16200000">
                <a:off x="4856158" y="2758663"/>
                <a:ext cx="598413" cy="950734"/>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8" name="Round Same Side Corner Rectangle 107"/>
              <p:cNvSpPr/>
              <p:nvPr/>
            </p:nvSpPr>
            <p:spPr>
              <a:xfrm rot="16200000">
                <a:off x="4856158" y="3594254"/>
                <a:ext cx="598413" cy="950734"/>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49" name="Freeform 40"/>
            <p:cNvSpPr>
              <a:spLocks noEditPoints="1"/>
            </p:cNvSpPr>
            <p:nvPr/>
          </p:nvSpPr>
          <p:spPr bwMode="auto">
            <a:xfrm>
              <a:off x="2617505" y="2362253"/>
              <a:ext cx="393492" cy="359090"/>
            </a:xfrm>
            <a:custGeom>
              <a:avLst/>
              <a:gdLst/>
              <a:ahLst/>
              <a:cxnLst>
                <a:cxn ang="0">
                  <a:pos x="63" y="43"/>
                </a:cxn>
                <a:cxn ang="0">
                  <a:pos x="60" y="48"/>
                </a:cxn>
                <a:cxn ang="0">
                  <a:pos x="34" y="62"/>
                </a:cxn>
                <a:cxn ang="0">
                  <a:pos x="31" y="63"/>
                </a:cxn>
                <a:cxn ang="0">
                  <a:pos x="29" y="62"/>
                </a:cxn>
                <a:cxn ang="0">
                  <a:pos x="2" y="48"/>
                </a:cxn>
                <a:cxn ang="0">
                  <a:pos x="0" y="43"/>
                </a:cxn>
                <a:cxn ang="0">
                  <a:pos x="0" y="14"/>
                </a:cxn>
                <a:cxn ang="0">
                  <a:pos x="3" y="10"/>
                </a:cxn>
                <a:cxn ang="0">
                  <a:pos x="30" y="0"/>
                </a:cxn>
                <a:cxn ang="0">
                  <a:pos x="31" y="0"/>
                </a:cxn>
                <a:cxn ang="0">
                  <a:pos x="33" y="0"/>
                </a:cxn>
                <a:cxn ang="0">
                  <a:pos x="60" y="10"/>
                </a:cxn>
                <a:cxn ang="0">
                  <a:pos x="63" y="14"/>
                </a:cxn>
                <a:cxn ang="0">
                  <a:pos x="63" y="43"/>
                </a:cxn>
                <a:cxn ang="0">
                  <a:pos x="58" y="14"/>
                </a:cxn>
                <a:cxn ang="0">
                  <a:pos x="31" y="4"/>
                </a:cxn>
                <a:cxn ang="0">
                  <a:pos x="5" y="14"/>
                </a:cxn>
                <a:cxn ang="0">
                  <a:pos x="31" y="24"/>
                </a:cxn>
                <a:cxn ang="0">
                  <a:pos x="58" y="14"/>
                </a:cxn>
                <a:cxn ang="0">
                  <a:pos x="58" y="43"/>
                </a:cxn>
                <a:cxn ang="0">
                  <a:pos x="58" y="19"/>
                </a:cxn>
                <a:cxn ang="0">
                  <a:pos x="34" y="28"/>
                </a:cxn>
                <a:cxn ang="0">
                  <a:pos x="34" y="57"/>
                </a:cxn>
                <a:cxn ang="0">
                  <a:pos x="58" y="43"/>
                </a:cxn>
              </a:cxnLst>
              <a:rect l="0" t="0" r="r" b="b"/>
              <a:pathLst>
                <a:path w="63" h="63">
                  <a:moveTo>
                    <a:pt x="63" y="43"/>
                  </a:moveTo>
                  <a:cubicBezTo>
                    <a:pt x="63" y="45"/>
                    <a:pt x="62" y="47"/>
                    <a:pt x="60" y="48"/>
                  </a:cubicBezTo>
                  <a:cubicBezTo>
                    <a:pt x="34" y="62"/>
                    <a:pt x="34" y="62"/>
                    <a:pt x="34" y="62"/>
                  </a:cubicBezTo>
                  <a:cubicBezTo>
                    <a:pt x="33" y="63"/>
                    <a:pt x="32" y="63"/>
                    <a:pt x="31" y="63"/>
                  </a:cubicBezTo>
                  <a:cubicBezTo>
                    <a:pt x="31" y="63"/>
                    <a:pt x="30" y="63"/>
                    <a:pt x="29" y="62"/>
                  </a:cubicBezTo>
                  <a:cubicBezTo>
                    <a:pt x="2" y="48"/>
                    <a:pt x="2" y="48"/>
                    <a:pt x="2" y="48"/>
                  </a:cubicBezTo>
                  <a:cubicBezTo>
                    <a:pt x="1" y="47"/>
                    <a:pt x="0" y="45"/>
                    <a:pt x="0" y="43"/>
                  </a:cubicBezTo>
                  <a:cubicBezTo>
                    <a:pt x="0" y="14"/>
                    <a:pt x="0" y="14"/>
                    <a:pt x="0" y="14"/>
                  </a:cubicBezTo>
                  <a:cubicBezTo>
                    <a:pt x="0" y="12"/>
                    <a:pt x="1" y="10"/>
                    <a:pt x="3" y="10"/>
                  </a:cubicBezTo>
                  <a:cubicBezTo>
                    <a:pt x="30" y="0"/>
                    <a:pt x="30" y="0"/>
                    <a:pt x="30" y="0"/>
                  </a:cubicBezTo>
                  <a:cubicBezTo>
                    <a:pt x="30" y="0"/>
                    <a:pt x="31" y="0"/>
                    <a:pt x="31" y="0"/>
                  </a:cubicBezTo>
                  <a:cubicBezTo>
                    <a:pt x="32" y="0"/>
                    <a:pt x="32" y="0"/>
                    <a:pt x="33" y="0"/>
                  </a:cubicBezTo>
                  <a:cubicBezTo>
                    <a:pt x="60" y="10"/>
                    <a:pt x="60" y="10"/>
                    <a:pt x="60" y="10"/>
                  </a:cubicBezTo>
                  <a:cubicBezTo>
                    <a:pt x="62" y="10"/>
                    <a:pt x="63" y="12"/>
                    <a:pt x="63" y="14"/>
                  </a:cubicBezTo>
                  <a:lnTo>
                    <a:pt x="63" y="43"/>
                  </a:lnTo>
                  <a:close/>
                  <a:moveTo>
                    <a:pt x="58" y="14"/>
                  </a:moveTo>
                  <a:cubicBezTo>
                    <a:pt x="31" y="4"/>
                    <a:pt x="31" y="4"/>
                    <a:pt x="31" y="4"/>
                  </a:cubicBezTo>
                  <a:cubicBezTo>
                    <a:pt x="5" y="14"/>
                    <a:pt x="5" y="14"/>
                    <a:pt x="5" y="14"/>
                  </a:cubicBezTo>
                  <a:cubicBezTo>
                    <a:pt x="31" y="24"/>
                    <a:pt x="31" y="24"/>
                    <a:pt x="31" y="24"/>
                  </a:cubicBezTo>
                  <a:lnTo>
                    <a:pt x="58" y="14"/>
                  </a:lnTo>
                  <a:close/>
                  <a:moveTo>
                    <a:pt x="58" y="43"/>
                  </a:moveTo>
                  <a:cubicBezTo>
                    <a:pt x="58" y="19"/>
                    <a:pt x="58" y="19"/>
                    <a:pt x="58" y="19"/>
                  </a:cubicBezTo>
                  <a:cubicBezTo>
                    <a:pt x="34" y="28"/>
                    <a:pt x="34" y="28"/>
                    <a:pt x="34" y="28"/>
                  </a:cubicBezTo>
                  <a:cubicBezTo>
                    <a:pt x="34" y="57"/>
                    <a:pt x="34" y="57"/>
                    <a:pt x="34" y="57"/>
                  </a:cubicBezTo>
                  <a:lnTo>
                    <a:pt x="58" y="43"/>
                  </a:lnTo>
                  <a:close/>
                </a:path>
              </a:pathLst>
            </a:custGeom>
            <a:solidFill>
              <a:schemeClr val="tx1">
                <a:lumMod val="50000"/>
                <a:lumOff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50" name="Freeform 40"/>
            <p:cNvSpPr>
              <a:spLocks noEditPoints="1"/>
            </p:cNvSpPr>
            <p:nvPr/>
          </p:nvSpPr>
          <p:spPr bwMode="auto">
            <a:xfrm>
              <a:off x="2636007" y="3272847"/>
              <a:ext cx="393492" cy="359090"/>
            </a:xfrm>
            <a:custGeom>
              <a:avLst/>
              <a:gdLst/>
              <a:ahLst/>
              <a:cxnLst>
                <a:cxn ang="0">
                  <a:pos x="63" y="43"/>
                </a:cxn>
                <a:cxn ang="0">
                  <a:pos x="60" y="48"/>
                </a:cxn>
                <a:cxn ang="0">
                  <a:pos x="34" y="62"/>
                </a:cxn>
                <a:cxn ang="0">
                  <a:pos x="31" y="63"/>
                </a:cxn>
                <a:cxn ang="0">
                  <a:pos x="29" y="62"/>
                </a:cxn>
                <a:cxn ang="0">
                  <a:pos x="2" y="48"/>
                </a:cxn>
                <a:cxn ang="0">
                  <a:pos x="0" y="43"/>
                </a:cxn>
                <a:cxn ang="0">
                  <a:pos x="0" y="14"/>
                </a:cxn>
                <a:cxn ang="0">
                  <a:pos x="3" y="10"/>
                </a:cxn>
                <a:cxn ang="0">
                  <a:pos x="30" y="0"/>
                </a:cxn>
                <a:cxn ang="0">
                  <a:pos x="31" y="0"/>
                </a:cxn>
                <a:cxn ang="0">
                  <a:pos x="33" y="0"/>
                </a:cxn>
                <a:cxn ang="0">
                  <a:pos x="60" y="10"/>
                </a:cxn>
                <a:cxn ang="0">
                  <a:pos x="63" y="14"/>
                </a:cxn>
                <a:cxn ang="0">
                  <a:pos x="63" y="43"/>
                </a:cxn>
                <a:cxn ang="0">
                  <a:pos x="58" y="14"/>
                </a:cxn>
                <a:cxn ang="0">
                  <a:pos x="31" y="4"/>
                </a:cxn>
                <a:cxn ang="0">
                  <a:pos x="5" y="14"/>
                </a:cxn>
                <a:cxn ang="0">
                  <a:pos x="31" y="24"/>
                </a:cxn>
                <a:cxn ang="0">
                  <a:pos x="58" y="14"/>
                </a:cxn>
                <a:cxn ang="0">
                  <a:pos x="58" y="43"/>
                </a:cxn>
                <a:cxn ang="0">
                  <a:pos x="58" y="19"/>
                </a:cxn>
                <a:cxn ang="0">
                  <a:pos x="34" y="28"/>
                </a:cxn>
                <a:cxn ang="0">
                  <a:pos x="34" y="57"/>
                </a:cxn>
                <a:cxn ang="0">
                  <a:pos x="58" y="43"/>
                </a:cxn>
              </a:cxnLst>
              <a:rect l="0" t="0" r="r" b="b"/>
              <a:pathLst>
                <a:path w="63" h="63">
                  <a:moveTo>
                    <a:pt x="63" y="43"/>
                  </a:moveTo>
                  <a:cubicBezTo>
                    <a:pt x="63" y="45"/>
                    <a:pt x="62" y="47"/>
                    <a:pt x="60" y="48"/>
                  </a:cubicBezTo>
                  <a:cubicBezTo>
                    <a:pt x="34" y="62"/>
                    <a:pt x="34" y="62"/>
                    <a:pt x="34" y="62"/>
                  </a:cubicBezTo>
                  <a:cubicBezTo>
                    <a:pt x="33" y="63"/>
                    <a:pt x="32" y="63"/>
                    <a:pt x="31" y="63"/>
                  </a:cubicBezTo>
                  <a:cubicBezTo>
                    <a:pt x="31" y="63"/>
                    <a:pt x="30" y="63"/>
                    <a:pt x="29" y="62"/>
                  </a:cubicBezTo>
                  <a:cubicBezTo>
                    <a:pt x="2" y="48"/>
                    <a:pt x="2" y="48"/>
                    <a:pt x="2" y="48"/>
                  </a:cubicBezTo>
                  <a:cubicBezTo>
                    <a:pt x="1" y="47"/>
                    <a:pt x="0" y="45"/>
                    <a:pt x="0" y="43"/>
                  </a:cubicBezTo>
                  <a:cubicBezTo>
                    <a:pt x="0" y="14"/>
                    <a:pt x="0" y="14"/>
                    <a:pt x="0" y="14"/>
                  </a:cubicBezTo>
                  <a:cubicBezTo>
                    <a:pt x="0" y="12"/>
                    <a:pt x="1" y="10"/>
                    <a:pt x="3" y="10"/>
                  </a:cubicBezTo>
                  <a:cubicBezTo>
                    <a:pt x="30" y="0"/>
                    <a:pt x="30" y="0"/>
                    <a:pt x="30" y="0"/>
                  </a:cubicBezTo>
                  <a:cubicBezTo>
                    <a:pt x="30" y="0"/>
                    <a:pt x="31" y="0"/>
                    <a:pt x="31" y="0"/>
                  </a:cubicBezTo>
                  <a:cubicBezTo>
                    <a:pt x="32" y="0"/>
                    <a:pt x="32" y="0"/>
                    <a:pt x="33" y="0"/>
                  </a:cubicBezTo>
                  <a:cubicBezTo>
                    <a:pt x="60" y="10"/>
                    <a:pt x="60" y="10"/>
                    <a:pt x="60" y="10"/>
                  </a:cubicBezTo>
                  <a:cubicBezTo>
                    <a:pt x="62" y="10"/>
                    <a:pt x="63" y="12"/>
                    <a:pt x="63" y="14"/>
                  </a:cubicBezTo>
                  <a:lnTo>
                    <a:pt x="63" y="43"/>
                  </a:lnTo>
                  <a:close/>
                  <a:moveTo>
                    <a:pt x="58" y="14"/>
                  </a:moveTo>
                  <a:cubicBezTo>
                    <a:pt x="31" y="4"/>
                    <a:pt x="31" y="4"/>
                    <a:pt x="31" y="4"/>
                  </a:cubicBezTo>
                  <a:cubicBezTo>
                    <a:pt x="5" y="14"/>
                    <a:pt x="5" y="14"/>
                    <a:pt x="5" y="14"/>
                  </a:cubicBezTo>
                  <a:cubicBezTo>
                    <a:pt x="31" y="24"/>
                    <a:pt x="31" y="24"/>
                    <a:pt x="31" y="24"/>
                  </a:cubicBezTo>
                  <a:lnTo>
                    <a:pt x="58" y="14"/>
                  </a:lnTo>
                  <a:close/>
                  <a:moveTo>
                    <a:pt x="58" y="43"/>
                  </a:moveTo>
                  <a:cubicBezTo>
                    <a:pt x="58" y="19"/>
                    <a:pt x="58" y="19"/>
                    <a:pt x="58" y="19"/>
                  </a:cubicBezTo>
                  <a:cubicBezTo>
                    <a:pt x="34" y="28"/>
                    <a:pt x="34" y="28"/>
                    <a:pt x="34" y="28"/>
                  </a:cubicBezTo>
                  <a:cubicBezTo>
                    <a:pt x="34" y="57"/>
                    <a:pt x="34" y="57"/>
                    <a:pt x="34" y="57"/>
                  </a:cubicBezTo>
                  <a:lnTo>
                    <a:pt x="58" y="43"/>
                  </a:lnTo>
                  <a:close/>
                </a:path>
              </a:pathLst>
            </a:custGeom>
            <a:solidFill>
              <a:schemeClr val="tx1">
                <a:lumMod val="50000"/>
                <a:lumOff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51" name="Freeform 40"/>
            <p:cNvSpPr>
              <a:spLocks noEditPoints="1"/>
            </p:cNvSpPr>
            <p:nvPr/>
          </p:nvSpPr>
          <p:spPr bwMode="auto">
            <a:xfrm>
              <a:off x="2636007" y="4191071"/>
              <a:ext cx="393492" cy="359090"/>
            </a:xfrm>
            <a:custGeom>
              <a:avLst/>
              <a:gdLst/>
              <a:ahLst/>
              <a:cxnLst>
                <a:cxn ang="0">
                  <a:pos x="63" y="43"/>
                </a:cxn>
                <a:cxn ang="0">
                  <a:pos x="60" y="48"/>
                </a:cxn>
                <a:cxn ang="0">
                  <a:pos x="34" y="62"/>
                </a:cxn>
                <a:cxn ang="0">
                  <a:pos x="31" y="63"/>
                </a:cxn>
                <a:cxn ang="0">
                  <a:pos x="29" y="62"/>
                </a:cxn>
                <a:cxn ang="0">
                  <a:pos x="2" y="48"/>
                </a:cxn>
                <a:cxn ang="0">
                  <a:pos x="0" y="43"/>
                </a:cxn>
                <a:cxn ang="0">
                  <a:pos x="0" y="14"/>
                </a:cxn>
                <a:cxn ang="0">
                  <a:pos x="3" y="10"/>
                </a:cxn>
                <a:cxn ang="0">
                  <a:pos x="30" y="0"/>
                </a:cxn>
                <a:cxn ang="0">
                  <a:pos x="31" y="0"/>
                </a:cxn>
                <a:cxn ang="0">
                  <a:pos x="33" y="0"/>
                </a:cxn>
                <a:cxn ang="0">
                  <a:pos x="60" y="10"/>
                </a:cxn>
                <a:cxn ang="0">
                  <a:pos x="63" y="14"/>
                </a:cxn>
                <a:cxn ang="0">
                  <a:pos x="63" y="43"/>
                </a:cxn>
                <a:cxn ang="0">
                  <a:pos x="58" y="14"/>
                </a:cxn>
                <a:cxn ang="0">
                  <a:pos x="31" y="4"/>
                </a:cxn>
                <a:cxn ang="0">
                  <a:pos x="5" y="14"/>
                </a:cxn>
                <a:cxn ang="0">
                  <a:pos x="31" y="24"/>
                </a:cxn>
                <a:cxn ang="0">
                  <a:pos x="58" y="14"/>
                </a:cxn>
                <a:cxn ang="0">
                  <a:pos x="58" y="43"/>
                </a:cxn>
                <a:cxn ang="0">
                  <a:pos x="58" y="19"/>
                </a:cxn>
                <a:cxn ang="0">
                  <a:pos x="34" y="28"/>
                </a:cxn>
                <a:cxn ang="0">
                  <a:pos x="34" y="57"/>
                </a:cxn>
                <a:cxn ang="0">
                  <a:pos x="58" y="43"/>
                </a:cxn>
              </a:cxnLst>
              <a:rect l="0" t="0" r="r" b="b"/>
              <a:pathLst>
                <a:path w="63" h="63">
                  <a:moveTo>
                    <a:pt x="63" y="43"/>
                  </a:moveTo>
                  <a:cubicBezTo>
                    <a:pt x="63" y="45"/>
                    <a:pt x="62" y="47"/>
                    <a:pt x="60" y="48"/>
                  </a:cubicBezTo>
                  <a:cubicBezTo>
                    <a:pt x="34" y="62"/>
                    <a:pt x="34" y="62"/>
                    <a:pt x="34" y="62"/>
                  </a:cubicBezTo>
                  <a:cubicBezTo>
                    <a:pt x="33" y="63"/>
                    <a:pt x="32" y="63"/>
                    <a:pt x="31" y="63"/>
                  </a:cubicBezTo>
                  <a:cubicBezTo>
                    <a:pt x="31" y="63"/>
                    <a:pt x="30" y="63"/>
                    <a:pt x="29" y="62"/>
                  </a:cubicBezTo>
                  <a:cubicBezTo>
                    <a:pt x="2" y="48"/>
                    <a:pt x="2" y="48"/>
                    <a:pt x="2" y="48"/>
                  </a:cubicBezTo>
                  <a:cubicBezTo>
                    <a:pt x="1" y="47"/>
                    <a:pt x="0" y="45"/>
                    <a:pt x="0" y="43"/>
                  </a:cubicBezTo>
                  <a:cubicBezTo>
                    <a:pt x="0" y="14"/>
                    <a:pt x="0" y="14"/>
                    <a:pt x="0" y="14"/>
                  </a:cubicBezTo>
                  <a:cubicBezTo>
                    <a:pt x="0" y="12"/>
                    <a:pt x="1" y="10"/>
                    <a:pt x="3" y="10"/>
                  </a:cubicBezTo>
                  <a:cubicBezTo>
                    <a:pt x="30" y="0"/>
                    <a:pt x="30" y="0"/>
                    <a:pt x="30" y="0"/>
                  </a:cubicBezTo>
                  <a:cubicBezTo>
                    <a:pt x="30" y="0"/>
                    <a:pt x="31" y="0"/>
                    <a:pt x="31" y="0"/>
                  </a:cubicBezTo>
                  <a:cubicBezTo>
                    <a:pt x="32" y="0"/>
                    <a:pt x="32" y="0"/>
                    <a:pt x="33" y="0"/>
                  </a:cubicBezTo>
                  <a:cubicBezTo>
                    <a:pt x="60" y="10"/>
                    <a:pt x="60" y="10"/>
                    <a:pt x="60" y="10"/>
                  </a:cubicBezTo>
                  <a:cubicBezTo>
                    <a:pt x="62" y="10"/>
                    <a:pt x="63" y="12"/>
                    <a:pt x="63" y="14"/>
                  </a:cubicBezTo>
                  <a:lnTo>
                    <a:pt x="63" y="43"/>
                  </a:lnTo>
                  <a:close/>
                  <a:moveTo>
                    <a:pt x="58" y="14"/>
                  </a:moveTo>
                  <a:cubicBezTo>
                    <a:pt x="31" y="4"/>
                    <a:pt x="31" y="4"/>
                    <a:pt x="31" y="4"/>
                  </a:cubicBezTo>
                  <a:cubicBezTo>
                    <a:pt x="5" y="14"/>
                    <a:pt x="5" y="14"/>
                    <a:pt x="5" y="14"/>
                  </a:cubicBezTo>
                  <a:cubicBezTo>
                    <a:pt x="31" y="24"/>
                    <a:pt x="31" y="24"/>
                    <a:pt x="31" y="24"/>
                  </a:cubicBezTo>
                  <a:lnTo>
                    <a:pt x="58" y="14"/>
                  </a:lnTo>
                  <a:close/>
                  <a:moveTo>
                    <a:pt x="58" y="43"/>
                  </a:moveTo>
                  <a:cubicBezTo>
                    <a:pt x="58" y="19"/>
                    <a:pt x="58" y="19"/>
                    <a:pt x="58" y="19"/>
                  </a:cubicBezTo>
                  <a:cubicBezTo>
                    <a:pt x="34" y="28"/>
                    <a:pt x="34" y="28"/>
                    <a:pt x="34" y="28"/>
                  </a:cubicBezTo>
                  <a:cubicBezTo>
                    <a:pt x="34" y="57"/>
                    <a:pt x="34" y="57"/>
                    <a:pt x="34" y="57"/>
                  </a:cubicBezTo>
                  <a:lnTo>
                    <a:pt x="58" y="43"/>
                  </a:lnTo>
                  <a:close/>
                </a:path>
              </a:pathLst>
            </a:custGeom>
            <a:solidFill>
              <a:schemeClr val="tx1">
                <a:lumMod val="50000"/>
                <a:lumOff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grpSp>
      <p:sp>
        <p:nvSpPr>
          <p:cNvPr id="53" name="等腰三角形 52"/>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54" name="文本框 53">
            <a:hlinkClick r:id="rId3"/>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联建资源</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数字资源整合与揭示</a:t>
            </a:r>
          </a:p>
        </p:txBody>
      </p:sp>
      <p:sp>
        <p:nvSpPr>
          <p:cNvPr id="3" name="文本框 2"/>
          <p:cNvSpPr txBox="1"/>
          <p:nvPr/>
        </p:nvSpPr>
        <p:spPr>
          <a:xfrm>
            <a:off x="4622821" y="4235173"/>
            <a:ext cx="4072121" cy="461665"/>
          </a:xfrm>
          <a:prstGeom prst="rect">
            <a:avLst/>
          </a:prstGeom>
          <a:noFill/>
        </p:spPr>
        <p:txBody>
          <a:bodyPr wrap="square" rtlCol="0">
            <a:spAutoFit/>
          </a:bodyPr>
          <a:lstStyle/>
          <a:p>
            <a:r>
              <a:rPr lang="zh-CN" altLang="en-US" sz="2400" b="1" dirty="0">
                <a:latin typeface="黑体" pitchFamily="49" charset="-122"/>
                <a:ea typeface="黑体" pitchFamily="49" charset="-122"/>
              </a:rPr>
              <a:t>唯一标识符注册与维护</a:t>
            </a:r>
            <a:endParaRPr lang="zh-CN" altLang="en-US" sz="2400" dirty="0"/>
          </a:p>
        </p:txBody>
      </p:sp>
    </p:spTree>
    <p:extLst>
      <p:ext uri="{BB962C8B-B14F-4D97-AF65-F5344CB8AC3E}">
        <p14:creationId xmlns:p14="http://schemas.microsoft.com/office/powerpoint/2010/main" xmlns="" val="67010558"/>
      </p:ext>
    </p:extLst>
  </p:cSld>
  <p:clrMapOvr>
    <a:masterClrMapping/>
  </p:clrMapOvr>
  <p:transition advTm="0">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9673" y="1182199"/>
            <a:ext cx="11883964" cy="4236273"/>
            <a:chOff x="0" y="1074923"/>
            <a:chExt cx="8912973" cy="3177205"/>
          </a:xfrm>
        </p:grpSpPr>
        <p:grpSp>
          <p:nvGrpSpPr>
            <p:cNvPr id="21" name="组合 20"/>
            <p:cNvGrpSpPr/>
            <p:nvPr/>
          </p:nvGrpSpPr>
          <p:grpSpPr>
            <a:xfrm>
              <a:off x="0" y="1569658"/>
              <a:ext cx="8912973" cy="2682470"/>
              <a:chOff x="150549" y="1289620"/>
              <a:chExt cx="11883964" cy="3576627"/>
            </a:xfrm>
          </p:grpSpPr>
          <p:grpSp>
            <p:nvGrpSpPr>
              <p:cNvPr id="17" name="组合 16"/>
              <p:cNvGrpSpPr/>
              <p:nvPr/>
            </p:nvGrpSpPr>
            <p:grpSpPr>
              <a:xfrm>
                <a:off x="150549" y="2243899"/>
                <a:ext cx="11883964" cy="1541143"/>
                <a:chOff x="-75227" y="2481291"/>
                <a:chExt cx="11883964" cy="1541143"/>
              </a:xfrm>
            </p:grpSpPr>
            <p:pic>
              <p:nvPicPr>
                <p:cNvPr id="133" name="Rectangle 153601"/>
                <p:cNvPicPr>
                  <a:picLocks noChangeAspect="1" noChangeArrowheads="1"/>
                </p:cNvPicPr>
                <p:nvPr/>
              </p:nvPicPr>
              <p:blipFill>
                <a:blip r:embed="rId3" cstate="print"/>
                <a:srcRect/>
                <a:stretch>
                  <a:fillRect/>
                </a:stretch>
              </p:blipFill>
              <p:spPr bwMode="auto">
                <a:xfrm rot="10800000" flipV="1">
                  <a:off x="-75227" y="2481291"/>
                  <a:ext cx="4799172" cy="1541142"/>
                </a:xfrm>
                <a:prstGeom prst="rect">
                  <a:avLst/>
                </a:prstGeom>
                <a:noFill/>
                <a:ln w="9525" cap="flat" cmpd="sng" algn="ctr">
                  <a:noFill/>
                  <a:prstDash val="solid"/>
                  <a:miter lim="800000"/>
                  <a:headEnd type="none" w="med" len="med"/>
                  <a:tailEnd type="none" w="med" len="med"/>
                </a:ln>
                <a:effectLst/>
              </p:spPr>
            </p:pic>
            <p:pic>
              <p:nvPicPr>
                <p:cNvPr id="148" name="Rectangle 153601"/>
                <p:cNvPicPr>
                  <a:picLocks noChangeAspect="1" noChangeArrowheads="1"/>
                </p:cNvPicPr>
                <p:nvPr/>
              </p:nvPicPr>
              <p:blipFill>
                <a:blip r:embed="rId3" cstate="print"/>
                <a:srcRect/>
                <a:stretch>
                  <a:fillRect/>
                </a:stretch>
              </p:blipFill>
              <p:spPr bwMode="auto">
                <a:xfrm rot="10800000" flipV="1">
                  <a:off x="3467169" y="2481292"/>
                  <a:ext cx="4799172" cy="1541142"/>
                </a:xfrm>
                <a:prstGeom prst="rect">
                  <a:avLst/>
                </a:prstGeom>
                <a:noFill/>
                <a:ln w="9525" cap="flat" cmpd="sng" algn="ctr">
                  <a:noFill/>
                  <a:prstDash val="solid"/>
                  <a:miter lim="800000"/>
                  <a:headEnd type="none" w="med" len="med"/>
                  <a:tailEnd type="none" w="med" len="med"/>
                </a:ln>
                <a:effectLst/>
              </p:spPr>
            </p:pic>
            <p:pic>
              <p:nvPicPr>
                <p:cNvPr id="149" name="Rectangle 153601"/>
                <p:cNvPicPr>
                  <a:picLocks noChangeAspect="1" noChangeArrowheads="1"/>
                </p:cNvPicPr>
                <p:nvPr/>
              </p:nvPicPr>
              <p:blipFill>
                <a:blip r:embed="rId3" cstate="print"/>
                <a:srcRect/>
                <a:stretch>
                  <a:fillRect/>
                </a:stretch>
              </p:blipFill>
              <p:spPr bwMode="auto">
                <a:xfrm rot="10800000" flipV="1">
                  <a:off x="7009565" y="2481291"/>
                  <a:ext cx="4799172" cy="1541142"/>
                </a:xfrm>
                <a:prstGeom prst="rect">
                  <a:avLst/>
                </a:prstGeom>
                <a:noFill/>
                <a:ln w="9525" cap="flat" cmpd="sng" algn="ctr">
                  <a:noFill/>
                  <a:prstDash val="solid"/>
                  <a:miter lim="800000"/>
                  <a:headEnd type="none" w="med" len="med"/>
                  <a:tailEnd type="none" w="med" len="med"/>
                </a:ln>
                <a:effectLst/>
              </p:spPr>
            </p:pic>
          </p:grpSp>
          <p:grpSp>
            <p:nvGrpSpPr>
              <p:cNvPr id="137" name="组合 136"/>
              <p:cNvGrpSpPr/>
              <p:nvPr/>
            </p:nvGrpSpPr>
            <p:grpSpPr>
              <a:xfrm>
                <a:off x="5380769" y="1289620"/>
                <a:ext cx="1386563" cy="667217"/>
                <a:chOff x="3912577" y="3683001"/>
                <a:chExt cx="1058008" cy="536575"/>
              </a:xfrm>
            </p:grpSpPr>
            <p:sp>
              <p:nvSpPr>
                <p:cNvPr id="145" name="AutoShape 7"/>
                <p:cNvSpPr>
                  <a:spLocks noChangeArrowheads="1"/>
                </p:cNvSpPr>
                <p:nvPr/>
              </p:nvSpPr>
              <p:spPr bwMode="auto">
                <a:xfrm>
                  <a:off x="3912577" y="3683001"/>
                  <a:ext cx="105508" cy="536575"/>
                </a:xfrm>
                <a:prstGeom prst="chevron">
                  <a:avLst>
                    <a:gd name="adj" fmla="val 100000"/>
                  </a:avLst>
                </a:prstGeom>
              </p:spPr>
              <p:style>
                <a:lnRef idx="1">
                  <a:schemeClr val="accent6"/>
                </a:lnRef>
                <a:fillRef idx="3">
                  <a:schemeClr val="accent6"/>
                </a:fillRef>
                <a:effectRef idx="2">
                  <a:schemeClr val="accent6"/>
                </a:effectRef>
                <a:fontRef idx="minor">
                  <a:schemeClr val="lt1"/>
                </a:fontRef>
              </p:style>
              <p:txBody>
                <a:bodyPr wrap="none" lIns="0" tIns="0" rIns="0" bIns="0" anchor="ctr"/>
                <a:lstStyle/>
                <a:p>
                  <a:endParaRPr lang="zh-CN" altLang="en-US" sz="1200"/>
                </a:p>
              </p:txBody>
            </p:sp>
            <p:sp>
              <p:nvSpPr>
                <p:cNvPr id="146" name="AutoShape 8"/>
                <p:cNvSpPr>
                  <a:spLocks noChangeArrowheads="1"/>
                </p:cNvSpPr>
                <p:nvPr/>
              </p:nvSpPr>
              <p:spPr bwMode="auto">
                <a:xfrm flipH="1">
                  <a:off x="4865077" y="3683001"/>
                  <a:ext cx="105508" cy="536575"/>
                </a:xfrm>
                <a:prstGeom prst="chevron">
                  <a:avLst>
                    <a:gd name="adj" fmla="val 100000"/>
                  </a:avLst>
                </a:prstGeom>
              </p:spPr>
              <p:style>
                <a:lnRef idx="1">
                  <a:schemeClr val="accent6"/>
                </a:lnRef>
                <a:fillRef idx="3">
                  <a:schemeClr val="accent6"/>
                </a:fillRef>
                <a:effectRef idx="2">
                  <a:schemeClr val="accent6"/>
                </a:effectRef>
                <a:fontRef idx="minor">
                  <a:schemeClr val="lt1"/>
                </a:fontRef>
              </p:style>
              <p:txBody>
                <a:bodyPr wrap="none" lIns="0" tIns="0" rIns="0" bIns="0" anchor="ctr"/>
                <a:lstStyle/>
                <a:p>
                  <a:endParaRPr lang="zh-CN" altLang="en-US" sz="1200"/>
                </a:p>
              </p:txBody>
            </p:sp>
          </p:grpSp>
          <p:sp>
            <p:nvSpPr>
              <p:cNvPr id="19" name="矩形 18"/>
              <p:cNvSpPr/>
              <p:nvPr/>
            </p:nvSpPr>
            <p:spPr>
              <a:xfrm>
                <a:off x="1040833" y="3481252"/>
                <a:ext cx="2933684" cy="1384995"/>
              </a:xfrm>
              <a:prstGeom prst="rect">
                <a:avLst/>
              </a:prstGeom>
            </p:spPr>
            <p:txBody>
              <a:bodyPr wrap="square">
                <a:spAutoFit/>
              </a:bodyPr>
              <a:lstStyle/>
              <a:p>
                <a:pPr algn="ctr">
                  <a:lnSpc>
                    <a:spcPct val="150000"/>
                  </a:lnSpc>
                </a:pPr>
                <a:r>
                  <a:rPr lang="zh-CN" altLang="en-US" sz="2800" b="1" dirty="0">
                    <a:ln w="0"/>
                    <a:solidFill>
                      <a:schemeClr val="bg1"/>
                    </a:solidFill>
                    <a:effectLst>
                      <a:reflection blurRad="6350" stA="53000" endA="300" endPos="35500" dir="5400000" sy="-90000" algn="bl" rotWithShape="0"/>
                    </a:effectLst>
                    <a:latin typeface="微软雅黑" pitchFamily="34" charset="-122"/>
                    <a:ea typeface="微软雅黑" pitchFamily="34" charset="-122"/>
                  </a:rPr>
                  <a:t>特色</a:t>
                </a:r>
                <a:endParaRPr lang="en-US" altLang="zh-CN" sz="2800" b="1" dirty="0">
                  <a:ln w="0"/>
                  <a:solidFill>
                    <a:schemeClr val="bg1"/>
                  </a:solidFill>
                  <a:effectLst>
                    <a:reflection blurRad="6350" stA="53000" endA="300" endPos="35500" dir="5400000" sy="-90000" algn="bl" rotWithShape="0"/>
                  </a:effectLst>
                  <a:latin typeface="微软雅黑" pitchFamily="34" charset="-122"/>
                  <a:ea typeface="微软雅黑" pitchFamily="34" charset="-122"/>
                </a:endParaRPr>
              </a:p>
              <a:p>
                <a:pPr algn="ctr">
                  <a:lnSpc>
                    <a:spcPct val="150000"/>
                  </a:lnSpc>
                </a:pPr>
                <a:r>
                  <a:rPr lang="zh-CN" altLang="en-US" sz="2800" b="1" dirty="0">
                    <a:ln w="0"/>
                    <a:solidFill>
                      <a:schemeClr val="bg1"/>
                    </a:solidFill>
                    <a:effectLst>
                      <a:reflection blurRad="6350" stA="53000" endA="300" endPos="35500" dir="5400000" sy="-90000" algn="bl" rotWithShape="0"/>
                    </a:effectLst>
                    <a:latin typeface="微软雅黑" pitchFamily="34" charset="-122"/>
                    <a:ea typeface="微软雅黑" pitchFamily="34" charset="-122"/>
                  </a:rPr>
                  <a:t>数字馆藏</a:t>
                </a:r>
                <a:endParaRPr lang="zh-CN" altLang="zh-CN" sz="2800" b="1" dirty="0">
                  <a:ln w="0"/>
                  <a:solidFill>
                    <a:schemeClr val="bg1"/>
                  </a:solidFill>
                  <a:effectLst>
                    <a:reflection blurRad="6350" stA="53000" endA="300" endPos="35500" dir="5400000" sy="-90000" algn="bl" rotWithShape="0"/>
                  </a:effectLst>
                  <a:latin typeface="微软雅黑" pitchFamily="34" charset="-122"/>
                  <a:ea typeface="微软雅黑" pitchFamily="34" charset="-122"/>
                </a:endParaRPr>
              </a:p>
            </p:txBody>
          </p:sp>
          <p:sp>
            <p:nvSpPr>
              <p:cNvPr id="150" name="矩形 149"/>
              <p:cNvSpPr/>
              <p:nvPr/>
            </p:nvSpPr>
            <p:spPr>
              <a:xfrm>
                <a:off x="4766476" y="3428868"/>
                <a:ext cx="2933684" cy="1384995"/>
              </a:xfrm>
              <a:prstGeom prst="rect">
                <a:avLst/>
              </a:prstGeom>
            </p:spPr>
            <p:txBody>
              <a:bodyPr wrap="square">
                <a:spAutoFit/>
              </a:bodyPr>
              <a:lstStyle/>
              <a:p>
                <a:pPr algn="ctr">
                  <a:lnSpc>
                    <a:spcPct val="150000"/>
                  </a:lnSpc>
                </a:pPr>
                <a:r>
                  <a:rPr lang="zh-CN" altLang="en-US" sz="2800" b="1" dirty="0">
                    <a:ln w="0"/>
                    <a:solidFill>
                      <a:schemeClr val="bg1"/>
                    </a:solidFill>
                    <a:effectLst>
                      <a:reflection blurRad="6350" stA="53000" endA="300" endPos="35500" dir="5400000" sy="-90000" algn="bl" rotWithShape="0"/>
                    </a:effectLst>
                    <a:latin typeface="微软雅黑" pitchFamily="34" charset="-122"/>
                    <a:ea typeface="微软雅黑" pitchFamily="34" charset="-122"/>
                  </a:rPr>
                  <a:t>特色历史文化</a:t>
                </a:r>
                <a:endParaRPr lang="en-US" altLang="zh-CN" sz="2800" b="1" dirty="0">
                  <a:ln w="0"/>
                  <a:solidFill>
                    <a:schemeClr val="bg1"/>
                  </a:solidFill>
                  <a:effectLst>
                    <a:reflection blurRad="6350" stA="53000" endA="300" endPos="35500" dir="5400000" sy="-90000" algn="bl" rotWithShape="0"/>
                  </a:effectLst>
                  <a:latin typeface="微软雅黑" pitchFamily="34" charset="-122"/>
                  <a:ea typeface="微软雅黑" pitchFamily="34" charset="-122"/>
                </a:endParaRPr>
              </a:p>
              <a:p>
                <a:pPr algn="ctr">
                  <a:lnSpc>
                    <a:spcPct val="150000"/>
                  </a:lnSpc>
                </a:pPr>
                <a:r>
                  <a:rPr lang="zh-CN" altLang="en-US" sz="2800" b="1" dirty="0">
                    <a:ln w="0"/>
                    <a:solidFill>
                      <a:schemeClr val="bg1"/>
                    </a:solidFill>
                    <a:effectLst>
                      <a:reflection blurRad="6350" stA="53000" endA="300" endPos="35500" dir="5400000" sy="-90000" algn="bl" rotWithShape="0"/>
                    </a:effectLst>
                    <a:latin typeface="微软雅黑" pitchFamily="34" charset="-122"/>
                    <a:ea typeface="微软雅黑" pitchFamily="34" charset="-122"/>
                  </a:rPr>
                  <a:t>主题</a:t>
                </a:r>
                <a:endParaRPr lang="zh-CN" altLang="zh-CN" sz="2800" b="1" dirty="0">
                  <a:ln w="0"/>
                  <a:solidFill>
                    <a:schemeClr val="bg1"/>
                  </a:solidFill>
                  <a:effectLst>
                    <a:reflection blurRad="6350" stA="53000" endA="300" endPos="35500" dir="5400000" sy="-90000" algn="bl" rotWithShape="0"/>
                  </a:effectLst>
                  <a:latin typeface="微软雅黑" pitchFamily="34" charset="-122"/>
                  <a:ea typeface="微软雅黑" pitchFamily="34" charset="-122"/>
                </a:endParaRPr>
              </a:p>
            </p:txBody>
          </p:sp>
          <p:sp>
            <p:nvSpPr>
              <p:cNvPr id="151" name="矩形 150"/>
              <p:cNvSpPr/>
              <p:nvPr/>
            </p:nvSpPr>
            <p:spPr>
              <a:xfrm>
                <a:off x="8502808" y="3782060"/>
                <a:ext cx="2933684" cy="662554"/>
              </a:xfrm>
              <a:prstGeom prst="rect">
                <a:avLst/>
              </a:prstGeom>
            </p:spPr>
            <p:txBody>
              <a:bodyPr wrap="square">
                <a:spAutoFit/>
              </a:bodyPr>
              <a:lstStyle/>
              <a:p>
                <a:pPr algn="ctr">
                  <a:lnSpc>
                    <a:spcPct val="150000"/>
                  </a:lnSpc>
                </a:pPr>
                <a:r>
                  <a:rPr lang="zh-CN" altLang="en-US" sz="2800" b="1" dirty="0">
                    <a:ln w="0"/>
                    <a:solidFill>
                      <a:schemeClr val="bg1"/>
                    </a:solidFill>
                    <a:effectLst>
                      <a:reflection blurRad="6350" stA="53000" endA="300" endPos="35500" dir="5400000" sy="-90000" algn="bl" rotWithShape="0"/>
                    </a:effectLst>
                    <a:latin typeface="微软雅黑" pitchFamily="34" charset="-122"/>
                    <a:ea typeface="微软雅黑" pitchFamily="34" charset="-122"/>
                  </a:rPr>
                  <a:t>时代主题</a:t>
                </a:r>
                <a:endParaRPr lang="zh-CN" altLang="zh-CN" sz="2800" b="1" dirty="0">
                  <a:ln w="0"/>
                  <a:solidFill>
                    <a:schemeClr val="bg1"/>
                  </a:solidFill>
                  <a:effectLst>
                    <a:reflection blurRad="6350" stA="53000" endA="300" endPos="35500" dir="5400000" sy="-90000" algn="bl" rotWithShape="0"/>
                  </a:effectLst>
                  <a:latin typeface="微软雅黑" pitchFamily="34" charset="-122"/>
                  <a:ea typeface="微软雅黑" pitchFamily="34" charset="-122"/>
                </a:endParaRPr>
              </a:p>
            </p:txBody>
          </p:sp>
        </p:grpSp>
        <p:pic>
          <p:nvPicPr>
            <p:cNvPr id="44" name="Picture 24"/>
            <p:cNvPicPr>
              <a:picLocks noChangeAspect="1" noChangeArrowheads="1"/>
            </p:cNvPicPr>
            <p:nvPr/>
          </p:nvPicPr>
          <p:blipFill>
            <a:blip r:embed="rId4" cstate="print"/>
            <a:srcRect/>
            <a:stretch>
              <a:fillRect/>
            </a:stretch>
          </p:blipFill>
          <p:spPr bwMode="ltGray">
            <a:xfrm>
              <a:off x="3761756" y="1074923"/>
              <a:ext cx="1389460" cy="1389459"/>
            </a:xfrm>
            <a:prstGeom prst="rect">
              <a:avLst/>
            </a:prstGeom>
            <a:noFill/>
            <a:ln w="9525">
              <a:noFill/>
              <a:miter lim="800000"/>
              <a:headEnd/>
              <a:tailEnd/>
            </a:ln>
          </p:spPr>
        </p:pic>
      </p:grpSp>
      <p:sp>
        <p:nvSpPr>
          <p:cNvPr id="66" name="等腰三角形 65"/>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67" name="文本框 66">
            <a:hlinkClick r:id="rId5"/>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联建资源</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专题资源</a:t>
            </a:r>
          </a:p>
        </p:txBody>
      </p:sp>
    </p:spTree>
    <p:extLst>
      <p:ext uri="{BB962C8B-B14F-4D97-AF65-F5344CB8AC3E}">
        <p14:creationId xmlns:p14="http://schemas.microsoft.com/office/powerpoint/2010/main" xmlns="" val="13229889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01485" y="3446746"/>
            <a:ext cx="9134105" cy="2084583"/>
            <a:chOff x="1309189" y="3446746"/>
            <a:chExt cx="6840088" cy="2084583"/>
          </a:xfrm>
        </p:grpSpPr>
        <p:sp>
          <p:nvSpPr>
            <p:cNvPr id="15" name="矩形 14"/>
            <p:cNvSpPr/>
            <p:nvPr/>
          </p:nvSpPr>
          <p:spPr>
            <a:xfrm>
              <a:off x="1309189" y="3557386"/>
              <a:ext cx="6840088" cy="1973943"/>
            </a:xfrm>
            <a:prstGeom prst="rect">
              <a:avLst/>
            </a:prstGeom>
            <a:solidFill>
              <a:srgbClr val="EE9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2103230" y="4103405"/>
              <a:ext cx="225549" cy="707886"/>
            </a:xfrm>
            <a:prstGeom prst="rect">
              <a:avLst/>
            </a:prstGeom>
            <a:noFill/>
          </p:spPr>
          <p:txBody>
            <a:bodyPr wrap="none" rtlCol="0">
              <a:spAutoFit/>
            </a:bodyPr>
            <a:lstStyle/>
            <a:p>
              <a:endParaRPr lang="zh-CN" altLang="en-US" sz="4000" dirty="0" smtClean="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1397116" y="3446746"/>
              <a:ext cx="817853" cy="1323439"/>
            </a:xfrm>
            <a:prstGeom prst="rect">
              <a:avLst/>
            </a:prstGeom>
            <a:noFill/>
            <a:ln>
              <a:noFill/>
            </a:ln>
            <a:effectLst>
              <a:outerShdw blurRad="50800" dist="50800" dir="5400000" algn="ctr" rotWithShape="0">
                <a:schemeClr val="accent2">
                  <a:lumMod val="40000"/>
                  <a:lumOff val="60000"/>
                </a:schemeClr>
              </a:outerShdw>
            </a:effectLst>
          </p:spPr>
          <p:txBody>
            <a:bodyPr wrap="none" lIns="91440" tIns="45720" rIns="91440" bIns="45720">
              <a:spAutoFit/>
            </a:bodyPr>
            <a:lstStyle/>
            <a:p>
              <a:pPr algn="ctr"/>
              <a:r>
                <a:rPr lang="en-US" altLang="zh-CN" sz="8000" b="1" dirty="0" smtClean="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rPr>
                <a:t>3</a:t>
              </a:r>
              <a:endParaRPr lang="zh-CN" altLang="en-US" sz="80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endParaRPr>
            </a:p>
          </p:txBody>
        </p:sp>
      </p:grpSp>
      <p:cxnSp>
        <p:nvCxnSpPr>
          <p:cNvPr id="11" name="直接连接符 10"/>
          <p:cNvCxnSpPr/>
          <p:nvPr/>
        </p:nvCxnSpPr>
        <p:spPr>
          <a:xfrm flipV="1">
            <a:off x="-410260" y="18778"/>
            <a:ext cx="0" cy="651017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6417662"/>
            <a:ext cx="12192000"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20618" y="1500777"/>
            <a:ext cx="4657272" cy="1973943"/>
          </a:xfrm>
          <a:prstGeom prst="rect">
            <a:avLst/>
          </a:prstGeom>
          <a:solidFill>
            <a:srgbClr val="1B4D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126480" y="1512206"/>
            <a:ext cx="4309110" cy="1973943"/>
          </a:xfrm>
          <a:prstGeom prst="rect">
            <a:avLst/>
          </a:prstGeom>
          <a:solidFill>
            <a:srgbClr val="1B4D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燕尾形 20"/>
          <p:cNvSpPr/>
          <p:nvPr/>
        </p:nvSpPr>
        <p:spPr>
          <a:xfrm>
            <a:off x="11494635" y="6231486"/>
            <a:ext cx="150471" cy="392218"/>
          </a:xfrm>
          <a:prstGeom prst="chevron">
            <a:avLst/>
          </a:prstGeom>
          <a:solidFill>
            <a:srgbClr val="F2F2F2"/>
          </a:solid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 name="组合 33"/>
          <p:cNvGrpSpPr/>
          <p:nvPr/>
        </p:nvGrpSpPr>
        <p:grpSpPr>
          <a:xfrm>
            <a:off x="11245115" y="6231486"/>
            <a:ext cx="249520" cy="392218"/>
            <a:chOff x="11245115" y="6231486"/>
            <a:chExt cx="249520" cy="392218"/>
          </a:xfrm>
        </p:grpSpPr>
        <p:sp>
          <p:nvSpPr>
            <p:cNvPr id="22" name="燕尾形 21"/>
            <p:cNvSpPr/>
            <p:nvPr/>
          </p:nvSpPr>
          <p:spPr>
            <a:xfrm>
              <a:off x="11344164" y="6231486"/>
              <a:ext cx="150471" cy="392218"/>
            </a:xfrm>
            <a:prstGeom prst="chevron">
              <a:avLst/>
            </a:prstGeom>
            <a:solidFill>
              <a:srgbClr val="F2F2F2"/>
            </a:solid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11245115" y="6231486"/>
              <a:ext cx="150471" cy="392218"/>
            </a:xfrm>
            <a:prstGeom prst="chevron">
              <a:avLst/>
            </a:prstGeom>
            <a:solidFill>
              <a:srgbClr val="F2F2F2"/>
            </a:solid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11306546" y="6245434"/>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332256" y="6278153"/>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1358080" y="6355668"/>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366416" y="6408674"/>
              <a:ext cx="75236" cy="857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1328800" y="6463381"/>
              <a:ext cx="89037" cy="9560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293567" y="6530701"/>
              <a:ext cx="104400" cy="80737"/>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p:cNvSpPr/>
          <p:nvPr/>
        </p:nvSpPr>
        <p:spPr>
          <a:xfrm>
            <a:off x="1309189" y="1345341"/>
            <a:ext cx="535723" cy="923330"/>
          </a:xfrm>
          <a:prstGeom prst="rect">
            <a:avLst/>
          </a:prstGeom>
          <a:noFill/>
        </p:spPr>
        <p:txBody>
          <a:bodyPr wrap="none" lIns="91440" tIns="45720" rIns="91440" bIns="45720">
            <a:spAutoFit/>
          </a:bodyPr>
          <a:lstStyle/>
          <a:p>
            <a:pPr algn="ctr"/>
            <a:r>
              <a:rPr lang="en-US" altLang="zh-CN" sz="5400" b="1" cap="none" spc="0" dirty="0" smtClean="0">
                <a:ln w="10160">
                  <a:solidFill>
                    <a:schemeClr val="accent5"/>
                  </a:solidFill>
                  <a:prstDash val="solid"/>
                </a:ln>
                <a:solidFill>
                  <a:schemeClr val="bg1">
                    <a:lumMod val="65000"/>
                  </a:schemeClr>
                </a:solidFill>
                <a:effectLst>
                  <a:outerShdw blurRad="38100" dist="22860" dir="5400000" algn="tl" rotWithShape="0">
                    <a:srgbClr val="000000">
                      <a:alpha val="30000"/>
                    </a:srgbClr>
                  </a:outerShdw>
                </a:effectLst>
              </a:rPr>
              <a:t>1</a:t>
            </a:r>
            <a:endParaRPr lang="zh-CN" altLang="en-US" sz="5400" b="1" cap="none" spc="0" dirty="0">
              <a:ln w="10160">
                <a:solidFill>
                  <a:schemeClr val="accent5"/>
                </a:solidFill>
                <a:prstDash val="solid"/>
              </a:ln>
              <a:solidFill>
                <a:schemeClr val="bg1">
                  <a:lumMod val="65000"/>
                </a:schemeClr>
              </a:solidFill>
              <a:effectLst>
                <a:outerShdw blurRad="38100" dist="22860" dir="5400000" algn="tl" rotWithShape="0">
                  <a:srgbClr val="000000">
                    <a:alpha val="30000"/>
                  </a:srgbClr>
                </a:outerShdw>
              </a:effectLst>
            </a:endParaRPr>
          </a:p>
        </p:txBody>
      </p:sp>
      <p:sp>
        <p:nvSpPr>
          <p:cNvPr id="36" name="矩形 35"/>
          <p:cNvSpPr/>
          <p:nvPr/>
        </p:nvSpPr>
        <p:spPr>
          <a:xfrm>
            <a:off x="6126271" y="1383821"/>
            <a:ext cx="535723" cy="923330"/>
          </a:xfrm>
          <a:prstGeom prst="rect">
            <a:avLst/>
          </a:prstGeom>
          <a:noFill/>
        </p:spPr>
        <p:txBody>
          <a:bodyPr wrap="none" lIns="91440" tIns="45720" rIns="91440" bIns="45720">
            <a:spAutoFit/>
          </a:bodyPr>
          <a:lstStyle/>
          <a:p>
            <a:pPr algn="ctr"/>
            <a:r>
              <a:rPr lang="en-US" altLang="zh-CN" sz="5400" b="1" cap="none" spc="0" dirty="0" smtClean="0">
                <a:ln w="10160">
                  <a:solidFill>
                    <a:schemeClr val="accent5"/>
                  </a:solidFill>
                  <a:prstDash val="solid"/>
                </a:ln>
                <a:solidFill>
                  <a:schemeClr val="bg1">
                    <a:lumMod val="65000"/>
                  </a:schemeClr>
                </a:solidFill>
                <a:effectLst>
                  <a:outerShdw blurRad="38100" dist="22860" dir="5400000" algn="tl" rotWithShape="0">
                    <a:srgbClr val="000000">
                      <a:alpha val="30000"/>
                    </a:srgbClr>
                  </a:outerShdw>
                </a:effectLst>
              </a:rPr>
              <a:t>2</a:t>
            </a:r>
            <a:endParaRPr lang="zh-CN" altLang="en-US" sz="5400" b="1" cap="none" spc="0" dirty="0">
              <a:ln w="10160">
                <a:solidFill>
                  <a:schemeClr val="accent5"/>
                </a:solidFill>
                <a:prstDash val="solid"/>
              </a:ln>
              <a:solidFill>
                <a:schemeClr val="bg1">
                  <a:lumMod val="65000"/>
                </a:schemeClr>
              </a:solidFill>
              <a:effectLst>
                <a:outerShdw blurRad="38100" dist="22860" dir="5400000" algn="tl" rotWithShape="0">
                  <a:srgbClr val="000000">
                    <a:alpha val="30000"/>
                  </a:srgbClr>
                </a:outerShdw>
              </a:effectLst>
            </a:endParaRPr>
          </a:p>
        </p:txBody>
      </p:sp>
      <p:sp>
        <p:nvSpPr>
          <p:cNvPr id="44" name="矩形 43"/>
          <p:cNvSpPr/>
          <p:nvPr/>
        </p:nvSpPr>
        <p:spPr>
          <a:xfrm>
            <a:off x="1500702" y="2327603"/>
            <a:ext cx="4134465" cy="523220"/>
          </a:xfrm>
          <a:prstGeom prst="rect">
            <a:avLst/>
          </a:prstGeom>
        </p:spPr>
        <p:txBody>
          <a:bodyPr wrap="none">
            <a:spAutoFit/>
          </a:bodyPr>
          <a:lstStyle/>
          <a:p>
            <a:r>
              <a:rPr lang="zh-CN" altLang="en-US" sz="2800" kern="100" dirty="0" smtClean="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rPr>
              <a:t>数字图书馆推广工程概况</a:t>
            </a:r>
            <a:endParaRPr lang="zh-CN" altLang="en-US" sz="2800" kern="100" dirty="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5" name="矩形 44"/>
          <p:cNvSpPr/>
          <p:nvPr/>
        </p:nvSpPr>
        <p:spPr>
          <a:xfrm>
            <a:off x="6394132" y="2360935"/>
            <a:ext cx="4005142" cy="461665"/>
          </a:xfrm>
          <a:prstGeom prst="rect">
            <a:avLst/>
          </a:prstGeom>
        </p:spPr>
        <p:txBody>
          <a:bodyPr wrap="square">
            <a:spAutoFit/>
          </a:bodyPr>
          <a:lstStyle/>
          <a:p>
            <a:r>
              <a:rPr lang="zh-CN" altLang="en-US" sz="2400" kern="100" dirty="0" smtClean="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rPr>
              <a:t>推广工程资源建设情况</a:t>
            </a:r>
            <a:endParaRPr lang="zh-CN" altLang="en-US" sz="2400" kern="100" dirty="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361830" y="4245121"/>
            <a:ext cx="7655767" cy="1200329"/>
          </a:xfrm>
          <a:prstGeom prst="rect">
            <a:avLst/>
          </a:prstGeom>
        </p:spPr>
        <p:txBody>
          <a:bodyPr wrap="square">
            <a:spAutoFit/>
          </a:bodyPr>
          <a:lstStyle/>
          <a:p>
            <a:r>
              <a:rPr lang="zh-CN" altLang="en-US" sz="3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推广工程资源整合服务平台</a:t>
            </a:r>
          </a:p>
          <a:p>
            <a:endParaRPr lang="zh-CN" altLang="en-US" sz="3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 fill="hold"/>
                                        <p:tgtEl>
                                          <p:spTgt spid="2"/>
                                        </p:tgtEl>
                                        <p:attrNameLst>
                                          <p:attrName>ppt_w</p:attrName>
                                        </p:attrNameLst>
                                      </p:cBhvr>
                                      <p:tavLst>
                                        <p:tav tm="0">
                                          <p:val>
                                            <p:fltVal val="0"/>
                                          </p:val>
                                        </p:tav>
                                        <p:tav tm="100000">
                                          <p:val>
                                            <p:strVal val="#ppt_w"/>
                                          </p:val>
                                        </p:tav>
                                      </p:tavLst>
                                    </p:anim>
                                    <p:anim calcmode="lin" valueType="num">
                                      <p:cBhvr>
                                        <p:cTn id="8" dur="100" fill="hold"/>
                                        <p:tgtEl>
                                          <p:spTgt spid="2"/>
                                        </p:tgtEl>
                                        <p:attrNameLst>
                                          <p:attrName>ppt_h</p:attrName>
                                        </p:attrNameLst>
                                      </p:cBhvr>
                                      <p:tavLst>
                                        <p:tav tm="0">
                                          <p:val>
                                            <p:fltVal val="0"/>
                                          </p:val>
                                        </p:tav>
                                        <p:tav tm="100000">
                                          <p:val>
                                            <p:strVal val="#ppt_h"/>
                                          </p:val>
                                        </p:tav>
                                      </p:tavLst>
                                    </p:anim>
                                    <p:animEffect transition="in" filter="fade">
                                      <p:cBhvr>
                                        <p:cTn id="9" dur="100"/>
                                        <p:tgtEl>
                                          <p:spTgt spid="2"/>
                                        </p:tgtEl>
                                      </p:cBhvr>
                                    </p:animEffect>
                                  </p:childTnLst>
                                </p:cTn>
                              </p:par>
                              <p:par>
                                <p:cTn id="10" presetID="6" presetClass="emph" presetSubtype="0" fill="hold" nodeType="withEffect">
                                  <p:stCondLst>
                                    <p:cond delay="300"/>
                                  </p:stCondLst>
                                  <p:childTnLst>
                                    <p:animScale>
                                      <p:cBhvr>
                                        <p:cTn id="11" dur="100" fill="hold"/>
                                        <p:tgtEl>
                                          <p:spTgt spid="2"/>
                                        </p:tgtEl>
                                      </p:cBhvr>
                                      <p:by x="115000" y="115000"/>
                                    </p:animScale>
                                  </p:childTnLst>
                                </p:cTn>
                              </p:par>
                              <p:par>
                                <p:cTn id="12" presetID="6" presetClass="emph" presetSubtype="0" fill="hold" nodeType="withEffect">
                                  <p:stCondLst>
                                    <p:cond delay="400"/>
                                  </p:stCondLst>
                                  <p:childTnLst>
                                    <p:animScale>
                                      <p:cBhvr>
                                        <p:cTn id="13" dur="200" fill="hold"/>
                                        <p:tgtEl>
                                          <p:spTgt spid="2"/>
                                        </p:tgtEl>
                                      </p:cBhvr>
                                      <p:by x="90000" y="90000"/>
                                    </p:animScale>
                                  </p:childTnLst>
                                </p:cTn>
                              </p:par>
                              <p:par>
                                <p:cTn id="14" presetID="6" presetClass="emph" presetSubtype="0" fill="hold" nodeType="withEffect">
                                  <p:stCondLst>
                                    <p:cond delay="600"/>
                                  </p:stCondLst>
                                  <p:childTnLst>
                                    <p:animScale>
                                      <p:cBhvr>
                                        <p:cTn id="15" dur="100" fill="hold"/>
                                        <p:tgtEl>
                                          <p:spTgt spid="2"/>
                                        </p:tgtEl>
                                      </p:cBhvr>
                                      <p:by x="105000" y="105000"/>
                                    </p:animScale>
                                  </p:childTnLst>
                                </p:cTn>
                              </p:par>
                              <p:par>
                                <p:cTn id="16" presetID="6" presetClass="emph" presetSubtype="0" fill="hold" nodeType="withEffect">
                                  <p:stCondLst>
                                    <p:cond delay="700"/>
                                  </p:stCondLst>
                                  <p:childTnLst>
                                    <p:animScale>
                                      <p:cBhvr>
                                        <p:cTn id="17" dur="200" fill="hold"/>
                                        <p:tgtEl>
                                          <p:spTgt spid="2"/>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6043791" y="584200"/>
            <a:ext cx="6002796" cy="5588000"/>
          </a:xfrm>
          <a:prstGeom prst="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LeftFacing"/>
            <a:lightRig rig="threePt" dir="t"/>
          </a:scene3d>
        </p:spPr>
      </p:pic>
      <p:sp>
        <p:nvSpPr>
          <p:cNvPr id="4" name="文本框 3">
            <a:hlinkClick r:id="rId4"/>
          </p:cNvPr>
          <p:cNvSpPr txBox="1"/>
          <p:nvPr/>
        </p:nvSpPr>
        <p:spPr>
          <a:xfrm>
            <a:off x="584701" y="1573447"/>
            <a:ext cx="5231580" cy="584775"/>
          </a:xfrm>
          <a:prstGeom prst="rect">
            <a:avLst/>
          </a:prstGeom>
          <a:noFill/>
        </p:spPr>
        <p:txBody>
          <a:bodyPr wrap="square" rtlCol="0">
            <a:spAutoFit/>
          </a:bodyPr>
          <a:lstStyle/>
          <a:p>
            <a:pPr algn="ctr"/>
            <a:r>
              <a:rPr lang="zh-CN" altLang="en-US" sz="3200" b="1" dirty="0">
                <a:ln w="9525">
                  <a:solidFill>
                    <a:schemeClr val="bg1"/>
                  </a:solidFill>
                  <a:prstDash val="solid"/>
                </a:ln>
                <a:solidFill>
                  <a:schemeClr val="bg1"/>
                </a:solidFill>
                <a:effectLst>
                  <a:outerShdw blurRad="12700" dist="38100" dir="2700000" algn="tl" rotWithShape="0">
                    <a:schemeClr val="bg1">
                      <a:lumMod val="50000"/>
                    </a:schemeClr>
                  </a:outerShdw>
                </a:effectLst>
                <a:latin typeface="幼圆" panose="02010509060101010101" pitchFamily="49" charset="-122"/>
                <a:ea typeface="幼圆" panose="02010509060101010101" pitchFamily="49" charset="-122"/>
                <a:cs typeface="+mn-ea"/>
                <a:sym typeface="+mn-lt"/>
              </a:rPr>
              <a:t>网络书香资源检索平台</a:t>
            </a:r>
          </a:p>
        </p:txBody>
      </p:sp>
      <p:sp>
        <p:nvSpPr>
          <p:cNvPr id="5" name="矩形 4">
            <a:hlinkClick r:id="rId4"/>
          </p:cNvPr>
          <p:cNvSpPr/>
          <p:nvPr/>
        </p:nvSpPr>
        <p:spPr>
          <a:xfrm>
            <a:off x="410864" y="2361049"/>
            <a:ext cx="5606022" cy="748988"/>
          </a:xfrm>
          <a:prstGeom prst="rect">
            <a:avLst/>
          </a:prstGeom>
        </p:spPr>
        <p:txBody>
          <a:bodyPr wrap="none">
            <a:spAutoFit/>
          </a:bodyPr>
          <a:lstStyle/>
          <a:p>
            <a:r>
              <a:rPr lang="en-US" altLang="zh-CN" sz="4267" b="1" i="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ea typeface="幼圆" panose="02010509060101010101" pitchFamily="49" charset="-122"/>
                <a:cs typeface="+mn-ea"/>
                <a:sym typeface="+mn-lt"/>
              </a:rPr>
              <a:t>http://zyjs.ndlib.cn</a:t>
            </a:r>
            <a:endParaRPr lang="zh-CN" altLang="en-US" sz="4267" b="1" i="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ea typeface="幼圆" panose="02010509060101010101" pitchFamily="49" charset="-122"/>
              <a:cs typeface="+mn-ea"/>
              <a:sym typeface="+mn-lt"/>
            </a:endParaRPr>
          </a:p>
        </p:txBody>
      </p:sp>
      <p:sp>
        <p:nvSpPr>
          <p:cNvPr id="6" name="等腰三角形 5"/>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7" name="文本框 6">
            <a:hlinkClick r:id="rId4"/>
          </p:cNvPr>
          <p:cNvSpPr txBox="1"/>
          <p:nvPr/>
        </p:nvSpPr>
        <p:spPr>
          <a:xfrm>
            <a:off x="1219200" y="191373"/>
            <a:ext cx="10827387" cy="666786"/>
          </a:xfrm>
          <a:prstGeom prst="rect">
            <a:avLst/>
          </a:prstGeom>
          <a:noFill/>
        </p:spPr>
        <p:txBody>
          <a:bodyPr wrap="square" rtlCol="0">
            <a:spAutoFit/>
          </a:bodyPr>
          <a:lstStyle/>
          <a:p>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平台简介</a:t>
            </a:r>
          </a:p>
        </p:txBody>
      </p:sp>
      <p:sp>
        <p:nvSpPr>
          <p:cNvPr id="3" name="文本框 2"/>
          <p:cNvSpPr txBox="1"/>
          <p:nvPr/>
        </p:nvSpPr>
        <p:spPr>
          <a:xfrm>
            <a:off x="305161" y="5105717"/>
            <a:ext cx="5917361" cy="1569660"/>
          </a:xfrm>
          <a:prstGeom prst="rect">
            <a:avLst/>
          </a:prstGeom>
          <a:noFill/>
        </p:spPr>
        <p:txBody>
          <a:bodyPr wrap="square" rtlCol="0">
            <a:spAutoFit/>
          </a:bodyPr>
          <a:lstStyle/>
          <a:p>
            <a:r>
              <a:rPr lang="en-US" altLang="zh-CN" sz="2400" dirty="0">
                <a:latin typeface="仿宋" panose="02010609060101010101" pitchFamily="49" charset="-122"/>
                <a:ea typeface="仿宋" panose="02010609060101010101" pitchFamily="49" charset="-122"/>
              </a:rPr>
              <a:t>    </a:t>
            </a:r>
            <a:r>
              <a:rPr lang="zh-CN" altLang="zh-CN" sz="2400" b="1" dirty="0">
                <a:solidFill>
                  <a:srgbClr val="FFFF00"/>
                </a:solidFill>
                <a:latin typeface="仿宋" panose="02010609060101010101" pitchFamily="49" charset="-122"/>
                <a:ea typeface="仿宋" panose="02010609060101010101" pitchFamily="49" charset="-122"/>
              </a:rPr>
              <a:t>对推广工程建设的数字资源进行整合发布，实现推广工程所建资源的有序整合与统一展示，为用户提供一站式的知识发现服务</a:t>
            </a:r>
            <a:r>
              <a:rPr lang="zh-CN" altLang="en-US" sz="2400" b="1" dirty="0">
                <a:solidFill>
                  <a:srgbClr val="FFFF00"/>
                </a:solidFill>
                <a:latin typeface="仿宋" panose="02010609060101010101" pitchFamily="49" charset="-122"/>
                <a:ea typeface="仿宋" panose="02010609060101010101" pitchFamily="49" charset="-122"/>
              </a:rPr>
              <a:t>。</a:t>
            </a:r>
          </a:p>
        </p:txBody>
      </p:sp>
      <p:sp>
        <p:nvSpPr>
          <p:cNvPr id="8" name="矩形 7"/>
          <p:cNvSpPr/>
          <p:nvPr/>
        </p:nvSpPr>
        <p:spPr>
          <a:xfrm>
            <a:off x="1117600" y="3346191"/>
            <a:ext cx="6096000" cy="1200329"/>
          </a:xfrm>
          <a:prstGeom prst="rect">
            <a:avLst/>
          </a:prstGeom>
        </p:spPr>
        <p:txBody>
          <a:bodyPr>
            <a:spAutoFit/>
          </a:bodyPr>
          <a:lstStyle/>
          <a:p>
            <a:r>
              <a:rPr lang="zh-CN" altLang="en-US" sz="24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幼圆" panose="02010509060101010101" pitchFamily="49" charset="-122"/>
                <a:ea typeface="幼圆" panose="02010509060101010101" pitchFamily="49" charset="-122"/>
                <a:cs typeface="+mn-ea"/>
              </a:rPr>
              <a:t>元数据集中</a:t>
            </a:r>
            <a:endParaRPr lang="en-US" altLang="zh-CN" sz="24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幼圆" panose="02010509060101010101" pitchFamily="49" charset="-122"/>
              <a:ea typeface="幼圆" panose="02010509060101010101" pitchFamily="49" charset="-122"/>
              <a:cs typeface="+mn-ea"/>
            </a:endParaRPr>
          </a:p>
          <a:p>
            <a:endParaRPr lang="en-US" altLang="zh-CN" sz="2400" dirty="0"/>
          </a:p>
          <a:p>
            <a:r>
              <a:rPr lang="en-US" altLang="zh-CN" sz="2400" dirty="0"/>
              <a:t>           </a:t>
            </a:r>
            <a:r>
              <a:rPr lang="zh-CN" altLang="en-US" sz="24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幼圆" panose="02010509060101010101" pitchFamily="49" charset="-122"/>
                <a:ea typeface="幼圆" panose="02010509060101010101" pitchFamily="49" charset="-122"/>
                <a:cs typeface="+mn-ea"/>
              </a:rPr>
              <a:t>对象数据分散</a:t>
            </a:r>
          </a:p>
        </p:txBody>
      </p:sp>
    </p:spTree>
    <p:extLst>
      <p:ext uri="{BB962C8B-B14F-4D97-AF65-F5344CB8AC3E}">
        <p14:creationId xmlns:p14="http://schemas.microsoft.com/office/powerpoint/2010/main" xmlns="" val="16373087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5326721" y="5716217"/>
            <a:ext cx="2473380" cy="889679"/>
          </a:xfrm>
          <a:prstGeom prst="rect">
            <a:avLst/>
          </a:prstGeom>
          <a:solidFill>
            <a:schemeClr val="accent1"/>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62009"/>
            <a:ext cx="10827387" cy="666786"/>
          </a:xfrm>
          <a:prstGeom prst="rect">
            <a:avLst/>
          </a:prstGeom>
          <a:noFill/>
        </p:spPr>
        <p:txBody>
          <a:bodyPr wrap="square" rtlCol="0">
            <a:spAutoFit/>
          </a:bodyPr>
          <a:lstStyle/>
          <a:p>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平台资源内容</a:t>
            </a:r>
          </a:p>
        </p:txBody>
      </p:sp>
      <p:pic>
        <p:nvPicPr>
          <p:cNvPr id="8" name="图片 7"/>
          <p:cNvPicPr>
            <a:picLocks noChangeAspect="1"/>
          </p:cNvPicPr>
          <p:nvPr/>
        </p:nvPicPr>
        <p:blipFill>
          <a:blip r:embed="rId4" cstate="print"/>
          <a:stretch>
            <a:fillRect/>
          </a:stretch>
        </p:blipFill>
        <p:spPr>
          <a:xfrm>
            <a:off x="7958108" y="977034"/>
            <a:ext cx="1178707" cy="974869"/>
          </a:xfrm>
          <a:prstGeom prst="rect">
            <a:avLst/>
          </a:prstGeom>
        </p:spPr>
      </p:pic>
      <p:pic>
        <p:nvPicPr>
          <p:cNvPr id="9" name="图片 8"/>
          <p:cNvPicPr>
            <a:picLocks noChangeAspect="1"/>
          </p:cNvPicPr>
          <p:nvPr/>
        </p:nvPicPr>
        <p:blipFill>
          <a:blip r:embed="rId5" cstate="print"/>
          <a:stretch>
            <a:fillRect/>
          </a:stretch>
        </p:blipFill>
        <p:spPr>
          <a:xfrm>
            <a:off x="6335581" y="1453132"/>
            <a:ext cx="1081219" cy="1063493"/>
          </a:xfrm>
          <a:prstGeom prst="rect">
            <a:avLst/>
          </a:prstGeom>
        </p:spPr>
      </p:pic>
      <p:pic>
        <p:nvPicPr>
          <p:cNvPr id="10" name="图片 9"/>
          <p:cNvPicPr>
            <a:picLocks noChangeAspect="1"/>
          </p:cNvPicPr>
          <p:nvPr/>
        </p:nvPicPr>
        <p:blipFill>
          <a:blip r:embed="rId6" cstate="print"/>
          <a:stretch>
            <a:fillRect/>
          </a:stretch>
        </p:blipFill>
        <p:spPr>
          <a:xfrm>
            <a:off x="7817497" y="2862331"/>
            <a:ext cx="1055443" cy="883125"/>
          </a:xfrm>
          <a:prstGeom prst="rect">
            <a:avLst/>
          </a:prstGeom>
        </p:spPr>
      </p:pic>
      <p:pic>
        <p:nvPicPr>
          <p:cNvPr id="11" name="图片 10"/>
          <p:cNvPicPr>
            <a:picLocks noChangeAspect="1"/>
          </p:cNvPicPr>
          <p:nvPr/>
        </p:nvPicPr>
        <p:blipFill>
          <a:blip r:embed="rId7" cstate="print"/>
          <a:stretch>
            <a:fillRect/>
          </a:stretch>
        </p:blipFill>
        <p:spPr>
          <a:xfrm>
            <a:off x="3702607" y="2237285"/>
            <a:ext cx="1111693" cy="918691"/>
          </a:xfrm>
          <a:prstGeom prst="rect">
            <a:avLst/>
          </a:prstGeom>
        </p:spPr>
      </p:pic>
      <p:pic>
        <p:nvPicPr>
          <p:cNvPr id="12" name="图片 11"/>
          <p:cNvPicPr>
            <a:picLocks noChangeAspect="1"/>
          </p:cNvPicPr>
          <p:nvPr/>
        </p:nvPicPr>
        <p:blipFill>
          <a:blip r:embed="rId8" cstate="print"/>
          <a:stretch>
            <a:fillRect/>
          </a:stretch>
        </p:blipFill>
        <p:spPr>
          <a:xfrm>
            <a:off x="5431358" y="2989161"/>
            <a:ext cx="1093333" cy="744833"/>
          </a:xfrm>
          <a:prstGeom prst="rect">
            <a:avLst/>
          </a:prstGeom>
        </p:spPr>
      </p:pic>
      <p:pic>
        <p:nvPicPr>
          <p:cNvPr id="13" name="图片 12"/>
          <p:cNvPicPr>
            <a:picLocks noChangeAspect="1"/>
          </p:cNvPicPr>
          <p:nvPr/>
        </p:nvPicPr>
        <p:blipFill>
          <a:blip r:embed="rId9" cstate="print"/>
          <a:stretch>
            <a:fillRect/>
          </a:stretch>
        </p:blipFill>
        <p:spPr>
          <a:xfrm>
            <a:off x="4267201" y="983213"/>
            <a:ext cx="1279476" cy="852984"/>
          </a:xfrm>
          <a:prstGeom prst="rect">
            <a:avLst/>
          </a:prstGeom>
        </p:spPr>
      </p:pic>
      <p:cxnSp>
        <p:nvCxnSpPr>
          <p:cNvPr id="14" name="直接连接符 13"/>
          <p:cNvCxnSpPr/>
          <p:nvPr/>
        </p:nvCxnSpPr>
        <p:spPr>
          <a:xfrm flipV="1">
            <a:off x="280240" y="3868617"/>
            <a:ext cx="11606961" cy="115705"/>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9332583" y="2130663"/>
            <a:ext cx="1110861" cy="1046061"/>
          </a:xfrm>
          <a:prstGeom prst="rect">
            <a:avLst/>
          </a:prstGeom>
        </p:spPr>
      </p:pic>
      <p:sp>
        <p:nvSpPr>
          <p:cNvPr id="19" name="矩形 18"/>
          <p:cNvSpPr/>
          <p:nvPr/>
        </p:nvSpPr>
        <p:spPr>
          <a:xfrm>
            <a:off x="527297" y="2395800"/>
            <a:ext cx="2112252" cy="525619"/>
          </a:xfrm>
          <a:prstGeom prst="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0" name="文本框 19"/>
          <p:cNvSpPr txBox="1"/>
          <p:nvPr/>
        </p:nvSpPr>
        <p:spPr>
          <a:xfrm>
            <a:off x="768463" y="2344867"/>
            <a:ext cx="1632644" cy="461665"/>
          </a:xfrm>
          <a:prstGeom prst="rect">
            <a:avLst/>
          </a:prstGeom>
          <a:noFill/>
        </p:spPr>
        <p:txBody>
          <a:bodyPr wrap="square" rtlCol="0">
            <a:spAutoFit/>
          </a:bodyPr>
          <a:lstStyle/>
          <a:p>
            <a:r>
              <a:rPr lang="zh-CN" altLang="en-US" sz="2400" b="1" dirty="0">
                <a:latin typeface="仿宋" panose="02010609060101010101" pitchFamily="49" charset="-122"/>
                <a:ea typeface="仿宋" panose="02010609060101010101" pitchFamily="49" charset="-122"/>
              </a:rPr>
              <a:t>商购资源</a:t>
            </a:r>
          </a:p>
        </p:txBody>
      </p:sp>
      <p:sp>
        <p:nvSpPr>
          <p:cNvPr id="21" name="矩形 20"/>
          <p:cNvSpPr/>
          <p:nvPr/>
        </p:nvSpPr>
        <p:spPr>
          <a:xfrm>
            <a:off x="564590" y="4853765"/>
            <a:ext cx="2112252" cy="525619"/>
          </a:xfrm>
          <a:prstGeom prst="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2" name="文本框 21"/>
          <p:cNvSpPr txBox="1"/>
          <p:nvPr/>
        </p:nvSpPr>
        <p:spPr>
          <a:xfrm>
            <a:off x="805757" y="4802833"/>
            <a:ext cx="1632644" cy="461665"/>
          </a:xfrm>
          <a:prstGeom prst="rect">
            <a:avLst/>
          </a:prstGeom>
          <a:noFill/>
        </p:spPr>
        <p:txBody>
          <a:bodyPr wrap="square" rtlCol="0">
            <a:spAutoFit/>
          </a:bodyPr>
          <a:lstStyle/>
          <a:p>
            <a:r>
              <a:rPr lang="zh-CN" altLang="en-US" sz="2400" b="1" dirty="0">
                <a:latin typeface="仿宋" panose="02010609060101010101" pitchFamily="49" charset="-122"/>
                <a:ea typeface="仿宋" panose="02010609060101010101" pitchFamily="49" charset="-122"/>
              </a:rPr>
              <a:t>联建资源</a:t>
            </a:r>
          </a:p>
        </p:txBody>
      </p:sp>
      <p:sp>
        <p:nvSpPr>
          <p:cNvPr id="23" name="矩形 22"/>
          <p:cNvSpPr/>
          <p:nvPr/>
        </p:nvSpPr>
        <p:spPr bwMode="auto">
          <a:xfrm>
            <a:off x="3671345" y="4627850"/>
            <a:ext cx="2072683" cy="889679"/>
          </a:xfrm>
          <a:prstGeom prst="rect">
            <a:avLst/>
          </a:prstGeom>
          <a:solidFill>
            <a:schemeClr val="accent1"/>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24" name="文本框 23"/>
          <p:cNvSpPr txBox="1"/>
          <p:nvPr/>
        </p:nvSpPr>
        <p:spPr>
          <a:xfrm>
            <a:off x="3702608" y="4830731"/>
            <a:ext cx="1986993" cy="461665"/>
          </a:xfrm>
          <a:prstGeom prst="rect">
            <a:avLst/>
          </a:prstGeom>
          <a:noFill/>
        </p:spPr>
        <p:txBody>
          <a:bodyPr wrap="square" rtlCol="0">
            <a:spAutoFit/>
          </a:bodyPr>
          <a:lstStyle/>
          <a:p>
            <a:r>
              <a:rPr lang="zh-CN" altLang="en-US" sz="2400" b="1" dirty="0"/>
              <a:t>元数据仓储</a:t>
            </a:r>
          </a:p>
        </p:txBody>
      </p:sp>
      <p:sp>
        <p:nvSpPr>
          <p:cNvPr id="25" name="矩形 24"/>
          <p:cNvSpPr/>
          <p:nvPr/>
        </p:nvSpPr>
        <p:spPr bwMode="auto">
          <a:xfrm>
            <a:off x="7436339" y="4596103"/>
            <a:ext cx="2072683" cy="889679"/>
          </a:xfrm>
          <a:prstGeom prst="rect">
            <a:avLst/>
          </a:prstGeom>
          <a:solidFill>
            <a:schemeClr val="accent1"/>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26" name="矩形 25"/>
          <p:cNvSpPr/>
          <p:nvPr/>
        </p:nvSpPr>
        <p:spPr bwMode="auto">
          <a:xfrm>
            <a:off x="9332584" y="5651018"/>
            <a:ext cx="1843417" cy="889679"/>
          </a:xfrm>
          <a:prstGeom prst="rect">
            <a:avLst/>
          </a:prstGeom>
          <a:solidFill>
            <a:schemeClr val="accent1"/>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27" name="文本框 26"/>
          <p:cNvSpPr txBox="1"/>
          <p:nvPr/>
        </p:nvSpPr>
        <p:spPr>
          <a:xfrm>
            <a:off x="7616349" y="4762890"/>
            <a:ext cx="1986993" cy="461665"/>
          </a:xfrm>
          <a:prstGeom prst="rect">
            <a:avLst/>
          </a:prstGeom>
          <a:noFill/>
        </p:spPr>
        <p:txBody>
          <a:bodyPr wrap="square" rtlCol="0">
            <a:spAutoFit/>
          </a:bodyPr>
          <a:lstStyle/>
          <a:p>
            <a:r>
              <a:rPr lang="zh-CN" altLang="en-US" sz="2400" b="1" dirty="0"/>
              <a:t>网事典藏</a:t>
            </a:r>
          </a:p>
        </p:txBody>
      </p:sp>
      <p:sp>
        <p:nvSpPr>
          <p:cNvPr id="28" name="文本框 27"/>
          <p:cNvSpPr txBox="1"/>
          <p:nvPr/>
        </p:nvSpPr>
        <p:spPr>
          <a:xfrm>
            <a:off x="5379877" y="5901035"/>
            <a:ext cx="2289628" cy="461665"/>
          </a:xfrm>
          <a:prstGeom prst="rect">
            <a:avLst/>
          </a:prstGeom>
          <a:noFill/>
        </p:spPr>
        <p:txBody>
          <a:bodyPr wrap="square" rtlCol="0">
            <a:spAutoFit/>
          </a:bodyPr>
          <a:lstStyle/>
          <a:p>
            <a:r>
              <a:rPr lang="zh-CN" altLang="en-US" sz="2400" b="1" dirty="0"/>
              <a:t>图书馆公开课</a:t>
            </a:r>
          </a:p>
        </p:txBody>
      </p:sp>
      <p:sp>
        <p:nvSpPr>
          <p:cNvPr id="29" name="矩形 28"/>
          <p:cNvSpPr/>
          <p:nvPr/>
        </p:nvSpPr>
        <p:spPr bwMode="auto">
          <a:xfrm>
            <a:off x="10443444" y="1283803"/>
            <a:ext cx="1104803" cy="846860"/>
          </a:xfrm>
          <a:prstGeom prst="rect">
            <a:avLst/>
          </a:prstGeom>
          <a:solidFill>
            <a:schemeClr val="bg1"/>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0" name="文本框 29"/>
          <p:cNvSpPr txBox="1"/>
          <p:nvPr/>
        </p:nvSpPr>
        <p:spPr>
          <a:xfrm>
            <a:off x="10532249" y="1476901"/>
            <a:ext cx="1015999" cy="461665"/>
          </a:xfrm>
          <a:prstGeom prst="rect">
            <a:avLst/>
          </a:prstGeom>
          <a:noFill/>
        </p:spPr>
        <p:txBody>
          <a:bodyPr wrap="square" rtlCol="0">
            <a:spAutoFit/>
          </a:bodyPr>
          <a:lstStyle/>
          <a:p>
            <a:r>
              <a:rPr lang="en-US" altLang="zh-CN" sz="2400" dirty="0">
                <a:solidFill>
                  <a:schemeClr val="tx2"/>
                </a:solidFill>
              </a:rPr>
              <a:t>……</a:t>
            </a:r>
            <a:endParaRPr lang="zh-CN" altLang="en-US" sz="2400" dirty="0">
              <a:solidFill>
                <a:schemeClr val="tx2"/>
              </a:solidFill>
            </a:endParaRPr>
          </a:p>
        </p:txBody>
      </p:sp>
      <p:sp>
        <p:nvSpPr>
          <p:cNvPr id="32" name="文本框 31"/>
          <p:cNvSpPr txBox="1"/>
          <p:nvPr/>
        </p:nvSpPr>
        <p:spPr>
          <a:xfrm>
            <a:off x="9753601" y="5889601"/>
            <a:ext cx="1015999" cy="461665"/>
          </a:xfrm>
          <a:prstGeom prst="rect">
            <a:avLst/>
          </a:prstGeom>
          <a:noFill/>
        </p:spPr>
        <p:txBody>
          <a:bodyPr wrap="square" rtlCol="0">
            <a:spAutoFit/>
          </a:bodyPr>
          <a:lstStyle/>
          <a:p>
            <a:r>
              <a:rPr lang="en-US" altLang="zh-CN" sz="2400" dirty="0">
                <a:solidFill>
                  <a:schemeClr val="bg1"/>
                </a:solidFill>
              </a:rPr>
              <a:t>……</a:t>
            </a:r>
            <a:endParaRPr lang="zh-CN" altLang="en-US" sz="2400" dirty="0">
              <a:solidFill>
                <a:schemeClr val="bg1"/>
              </a:solidFill>
            </a:endParaRPr>
          </a:p>
        </p:txBody>
      </p:sp>
    </p:spTree>
    <p:extLst>
      <p:ext uri="{BB962C8B-B14F-4D97-AF65-F5344CB8AC3E}">
        <p14:creationId xmlns:p14="http://schemas.microsoft.com/office/powerpoint/2010/main" xmlns="" val="9960201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元数据</a:t>
            </a:r>
          </a:p>
        </p:txBody>
      </p:sp>
      <p:graphicFrame>
        <p:nvGraphicFramePr>
          <p:cNvPr id="4" name="图示 3"/>
          <p:cNvGraphicFramePr/>
          <p:nvPr>
            <p:extLst/>
          </p:nvPr>
        </p:nvGraphicFramePr>
        <p:xfrm>
          <a:off x="3275635" y="2514600"/>
          <a:ext cx="5665164" cy="2438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图示 6"/>
          <p:cNvGraphicFramePr/>
          <p:nvPr>
            <p:extLst/>
          </p:nvPr>
        </p:nvGraphicFramePr>
        <p:xfrm>
          <a:off x="9884780" y="1837804"/>
          <a:ext cx="6299200" cy="44704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5" name="图示 14"/>
          <p:cNvGraphicFramePr/>
          <p:nvPr>
            <p:extLst/>
          </p:nvPr>
        </p:nvGraphicFramePr>
        <p:xfrm>
          <a:off x="-1320800" y="2413122"/>
          <a:ext cx="7010400" cy="3899953"/>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19" name="图示 18"/>
          <p:cNvGraphicFramePr/>
          <p:nvPr>
            <p:extLst/>
          </p:nvPr>
        </p:nvGraphicFramePr>
        <p:xfrm>
          <a:off x="6836780" y="685801"/>
          <a:ext cx="6096000" cy="4079791"/>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Tree>
    <p:extLst>
      <p:ext uri="{BB962C8B-B14F-4D97-AF65-F5344CB8AC3E}">
        <p14:creationId xmlns:p14="http://schemas.microsoft.com/office/powerpoint/2010/main" xmlns="" val="6407759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8688686" cy="582861"/>
            <a:chOff x="-8123987" y="646787"/>
            <a:chExt cx="17373183" cy="1462068"/>
          </a:xfrm>
          <a:solidFill>
            <a:schemeClr val="bg2">
              <a:lumMod val="25000"/>
            </a:schemeClr>
          </a:solidFill>
        </p:grpSpPr>
        <p:sp>
          <p:nvSpPr>
            <p:cNvPr id="3" name="矩形 2"/>
            <p:cNvSpPr/>
            <p:nvPr/>
          </p:nvSpPr>
          <p:spPr>
            <a:xfrm>
              <a:off x="-8123987" y="654869"/>
              <a:ext cx="15118537"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124989" y="654869"/>
              <a:ext cx="50800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15985" y="652175"/>
              <a:ext cx="39312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565038" y="649481"/>
              <a:ext cx="183794"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203477" y="646787"/>
              <a:ext cx="45719"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753070" y="71808"/>
            <a:ext cx="1645066" cy="507831"/>
          </a:xfrm>
          <a:prstGeom prst="rect">
            <a:avLst/>
          </a:prstGeom>
        </p:spPr>
        <p:txBody>
          <a:bodyPr wrap="none">
            <a:spAutoFit/>
          </a:bodyPr>
          <a:lstStyle/>
          <a:p>
            <a:pPr algn="just"/>
            <a:r>
              <a:rPr lang="zh-CN" altLang="en-US" sz="2700" b="1" spc="147" dirty="0" smtClean="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rPr>
              <a:t>工程概况</a:t>
            </a:r>
          </a:p>
        </p:txBody>
      </p:sp>
      <p:sp>
        <p:nvSpPr>
          <p:cNvPr id="9" name="矩形 8"/>
          <p:cNvSpPr/>
          <p:nvPr/>
        </p:nvSpPr>
        <p:spPr>
          <a:xfrm>
            <a:off x="-1" y="696562"/>
            <a:ext cx="12192001" cy="1938992"/>
          </a:xfrm>
          <a:prstGeom prst="rect">
            <a:avLst/>
          </a:prstGeom>
        </p:spPr>
        <p:txBody>
          <a:bodyPr wrap="square">
            <a:spAutoFit/>
          </a:bodyPr>
          <a:lstStyle/>
          <a:p>
            <a:pPr marL="342900" indent="-266700">
              <a:lnSpc>
                <a:spcPct val="150000"/>
              </a:lnSpc>
              <a:buClr>
                <a:schemeClr val="accent6">
                  <a:lumMod val="75000"/>
                </a:schemeClr>
              </a:buClr>
            </a:pPr>
            <a:r>
              <a:rPr lang="zh-CN" altLang="en-US" sz="2000" b="1" dirty="0" smtClean="0">
                <a:latin typeface="微软雅黑" panose="020B0503020204020204" pitchFamily="34" charset="-122"/>
                <a:ea typeface="微软雅黑" panose="020B0503020204020204" pitchFamily="34" charset="-122"/>
              </a:rPr>
              <a:t>          数字图书馆</a:t>
            </a:r>
            <a:r>
              <a:rPr lang="zh-CN" altLang="zh-CN" sz="2000" b="1" dirty="0" smtClean="0">
                <a:latin typeface="微软雅黑" panose="020B0503020204020204" pitchFamily="34" charset="-122"/>
                <a:ea typeface="微软雅黑" panose="020B0503020204020204" pitchFamily="34" charset="-122"/>
              </a:rPr>
              <a:t>推广工程是</a:t>
            </a:r>
            <a:r>
              <a:rPr lang="zh-CN" altLang="en-US" sz="2000" b="1" dirty="0" smtClean="0">
                <a:latin typeface="微软雅黑" panose="020B0503020204020204" pitchFamily="34" charset="-122"/>
                <a:ea typeface="微软雅黑" panose="020B0503020204020204" pitchFamily="34" charset="-122"/>
              </a:rPr>
              <a:t>我</a:t>
            </a:r>
            <a:r>
              <a:rPr lang="zh-CN" altLang="zh-CN" sz="2000" b="1" dirty="0" smtClean="0">
                <a:latin typeface="微软雅黑" panose="020B0503020204020204" pitchFamily="34" charset="-122"/>
                <a:ea typeface="微软雅黑" panose="020B0503020204020204" pitchFamily="34" charset="-122"/>
              </a:rPr>
              <a:t>国“十二五”时期</a:t>
            </a:r>
            <a:r>
              <a:rPr lang="zh-CN" altLang="en-US" sz="2000" b="1" dirty="0" smtClean="0">
                <a:latin typeface="微软雅黑" panose="020B0503020204020204" pitchFamily="34" charset="-122"/>
                <a:ea typeface="微软雅黑" panose="020B0503020204020204" pitchFamily="34" charset="-122"/>
              </a:rPr>
              <a:t>由政府主导，国家和地方财政共同支持，由文化部负责组织</a:t>
            </a:r>
            <a:r>
              <a:rPr lang="zh-CN" altLang="zh-CN" sz="2000" b="1" dirty="0" smtClean="0">
                <a:latin typeface="微软雅黑" panose="020B0503020204020204" pitchFamily="34" charset="-122"/>
                <a:ea typeface="微软雅黑" panose="020B0503020204020204" pitchFamily="34" charset="-122"/>
              </a:rPr>
              <a:t>实施的一项</a:t>
            </a:r>
            <a:r>
              <a:rPr lang="zh-CN" altLang="en-US" sz="2000" b="1" dirty="0" smtClean="0">
                <a:latin typeface="微软雅黑" panose="020B0503020204020204" pitchFamily="34" charset="-122"/>
                <a:ea typeface="微软雅黑" panose="020B0503020204020204" pitchFamily="34" charset="-122"/>
              </a:rPr>
              <a:t>重大</a:t>
            </a:r>
            <a:r>
              <a:rPr lang="zh-CN" altLang="zh-CN" sz="2000" b="1" dirty="0" smtClean="0">
                <a:latin typeface="微软雅黑" panose="020B0503020204020204" pitchFamily="34" charset="-122"/>
                <a:ea typeface="微软雅黑" panose="020B0503020204020204" pitchFamily="34" charset="-122"/>
              </a:rPr>
              <a:t>数字文化惠民工程</a:t>
            </a:r>
            <a:r>
              <a:rPr lang="zh-CN" altLang="en-US" sz="2000" b="1" dirty="0" smtClean="0">
                <a:latin typeface="微软雅黑" panose="020B0503020204020204" pitchFamily="34" charset="-122"/>
                <a:ea typeface="微软雅黑" panose="020B0503020204020204" pitchFamily="34" charset="-122"/>
              </a:rPr>
              <a:t>，与之前实施的“公共文化共享工程”、同期启动的“电子阅览室工程”并列为文化部三大数字文化工程。推广工程的实施将把以往各自独立建设的全国各级数字图书馆，从分散的信息节点连接成高效快捷的网络，进而建成覆盖全国的数字图书馆服务体系。</a:t>
            </a:r>
            <a:endParaRPr lang="en-US" altLang="zh-CN" sz="2000" b="1" dirty="0" smtClean="0">
              <a:latin typeface="微软雅黑" panose="020B0503020204020204" pitchFamily="34" charset="-122"/>
              <a:ea typeface="微软雅黑" panose="020B0503020204020204" pitchFamily="34" charset="-122"/>
            </a:endParaRPr>
          </a:p>
        </p:txBody>
      </p:sp>
      <p:sp>
        <p:nvSpPr>
          <p:cNvPr id="24" name="矩形 23"/>
          <p:cNvSpPr/>
          <p:nvPr/>
        </p:nvSpPr>
        <p:spPr>
          <a:xfrm>
            <a:off x="0" y="6432854"/>
            <a:ext cx="12192000" cy="432558"/>
          </a:xfrm>
          <a:prstGeom prst="rect">
            <a:avLst/>
          </a:prstGeom>
          <a:solidFill>
            <a:srgbClr val="1B4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_MG_8041.jpg"/>
          <p:cNvPicPr>
            <a:picLocks noChangeAspect="1"/>
          </p:cNvPicPr>
          <p:nvPr/>
        </p:nvPicPr>
        <p:blipFill>
          <a:blip r:embed="rId3" cstate="print"/>
          <a:stretch>
            <a:fillRect/>
          </a:stretch>
        </p:blipFill>
        <p:spPr>
          <a:xfrm>
            <a:off x="1938337" y="2791408"/>
            <a:ext cx="7858126" cy="349808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2" name="矩形 31"/>
          <p:cNvSpPr/>
          <p:nvPr/>
        </p:nvSpPr>
        <p:spPr>
          <a:xfrm>
            <a:off x="9841261" y="5373172"/>
            <a:ext cx="2350739" cy="923330"/>
          </a:xfrm>
          <a:prstGeom prst="rect">
            <a:avLst/>
          </a:prstGeom>
        </p:spPr>
        <p:txBody>
          <a:bodyPr wrap="square">
            <a:spAutoFit/>
          </a:bodyPr>
          <a:lstStyle/>
          <a:p>
            <a:pPr>
              <a:defRPr/>
            </a:pPr>
            <a:r>
              <a:rPr lang="en-US" altLang="zh-CN" dirty="0" smtClean="0">
                <a:solidFill>
                  <a:srgbClr val="0070C0"/>
                </a:solidFill>
                <a:latin typeface="方正小标宋简体" pitchFamily="2" charset="-122"/>
                <a:ea typeface="方正小标宋简体" pitchFamily="2" charset="-122"/>
              </a:rPr>
              <a:t>2010</a:t>
            </a:r>
            <a:r>
              <a:rPr lang="zh-CN" altLang="en-US" dirty="0" smtClean="0">
                <a:solidFill>
                  <a:srgbClr val="0070C0"/>
                </a:solidFill>
                <a:latin typeface="方正小标宋简体" pitchFamily="2" charset="-122"/>
                <a:ea typeface="方正小标宋简体" pitchFamily="2" charset="-122"/>
              </a:rPr>
              <a:t>年</a:t>
            </a:r>
            <a:r>
              <a:rPr lang="en-US" altLang="zh-CN" dirty="0" smtClean="0">
                <a:solidFill>
                  <a:srgbClr val="0070C0"/>
                </a:solidFill>
                <a:latin typeface="方正小标宋简体" pitchFamily="2" charset="-122"/>
                <a:ea typeface="方正小标宋简体" pitchFamily="2" charset="-122"/>
              </a:rPr>
              <a:t>12</a:t>
            </a:r>
            <a:r>
              <a:rPr lang="zh-CN" altLang="en-US" dirty="0" smtClean="0">
                <a:solidFill>
                  <a:srgbClr val="0070C0"/>
                </a:solidFill>
                <a:latin typeface="方正小标宋简体" pitchFamily="2" charset="-122"/>
                <a:ea typeface="方正小标宋简体" pitchFamily="2" charset="-122"/>
              </a:rPr>
              <a:t>月</a:t>
            </a:r>
            <a:r>
              <a:rPr lang="en-US" altLang="zh-CN" dirty="0" smtClean="0">
                <a:solidFill>
                  <a:srgbClr val="0070C0"/>
                </a:solidFill>
                <a:latin typeface="方正小标宋简体" pitchFamily="2" charset="-122"/>
                <a:ea typeface="方正小标宋简体" pitchFamily="2" charset="-122"/>
              </a:rPr>
              <a:t>15</a:t>
            </a:r>
            <a:r>
              <a:rPr lang="zh-CN" altLang="en-US" dirty="0" smtClean="0">
                <a:solidFill>
                  <a:srgbClr val="0070C0"/>
                </a:solidFill>
                <a:latin typeface="方正小标宋简体" pitchFamily="2" charset="-122"/>
                <a:ea typeface="方正小标宋简体" pitchFamily="2" charset="-122"/>
              </a:rPr>
              <a:t>日，国家数字图书馆推广工程在京正式启动</a:t>
            </a:r>
            <a:endParaRPr lang="zh-CN" altLang="en-US" dirty="0">
              <a:solidFill>
                <a:srgbClr val="0070C0"/>
              </a:solidFill>
              <a:latin typeface="方正小标宋简体" pitchFamily="2" charset="-122"/>
              <a:ea typeface="方正小标宋简体" pitchFamily="2" charset="-122"/>
            </a:endParaRPr>
          </a:p>
        </p:txBody>
      </p:sp>
    </p:spTree>
    <p:extLst>
      <p:ext uri="{BB962C8B-B14F-4D97-AF65-F5344CB8AC3E}">
        <p14:creationId xmlns:p14="http://schemas.microsoft.com/office/powerpoint/2010/main" xmlns="" val="25847764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45968"/>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元数据：数据改造</a:t>
            </a:r>
          </a:p>
        </p:txBody>
      </p:sp>
      <p:grpSp>
        <p:nvGrpSpPr>
          <p:cNvPr id="6" name="组合 5"/>
          <p:cNvGrpSpPr/>
          <p:nvPr/>
        </p:nvGrpSpPr>
        <p:grpSpPr>
          <a:xfrm>
            <a:off x="305871" y="1441423"/>
            <a:ext cx="7495812" cy="4558837"/>
            <a:chOff x="371867" y="1155945"/>
            <a:chExt cx="5621859" cy="3419128"/>
          </a:xfrm>
        </p:grpSpPr>
        <p:grpSp>
          <p:nvGrpSpPr>
            <p:cNvPr id="15" name="组合 14"/>
            <p:cNvGrpSpPr/>
            <p:nvPr/>
          </p:nvGrpSpPr>
          <p:grpSpPr>
            <a:xfrm>
              <a:off x="531925" y="1192689"/>
              <a:ext cx="5461801" cy="3327705"/>
              <a:chOff x="1524000" y="666749"/>
              <a:chExt cx="6096000" cy="4086023"/>
            </a:xfrm>
          </p:grpSpPr>
          <p:graphicFrame>
            <p:nvGraphicFramePr>
              <p:cNvPr id="10" name="图示 9"/>
              <p:cNvGraphicFramePr/>
              <p:nvPr>
                <p:extLst/>
              </p:nvPr>
            </p:nvGraphicFramePr>
            <p:xfrm>
              <a:off x="1524000" y="66675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矩形 11"/>
              <p:cNvSpPr/>
              <p:nvPr/>
            </p:nvSpPr>
            <p:spPr>
              <a:xfrm rot="16200000">
                <a:off x="-58010" y="2312669"/>
                <a:ext cx="4064000" cy="772160"/>
              </a:xfrm>
              <a:prstGeom prst="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3" name="矩形 12"/>
              <p:cNvSpPr/>
              <p:nvPr/>
            </p:nvSpPr>
            <p:spPr>
              <a:xfrm rot="16200000">
                <a:off x="27037" y="2334692"/>
                <a:ext cx="4064000" cy="772160"/>
              </a:xfrm>
              <a:prstGeom prst="rect">
                <a:avLst/>
              </a:prstGeom>
              <a:scene3d>
                <a:camera prst="orthographicFront"/>
                <a:lightRig rig="chilly" dir="t"/>
              </a:scene3d>
              <a:sp3d/>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algn="ctr" defTabSz="2133547">
                  <a:lnSpc>
                    <a:spcPct val="90000"/>
                  </a:lnSpc>
                  <a:spcBef>
                    <a:spcPct val="0"/>
                  </a:spcBef>
                  <a:spcAft>
                    <a:spcPct val="35000"/>
                  </a:spcAft>
                </a:pPr>
                <a:r>
                  <a:rPr lang="zh-CN" altLang="en-US" sz="3733">
                    <a:latin typeface="微软雅黑" panose="020B0503020204020204" pitchFamily="34" charset="-122"/>
                    <a:ea typeface="微软雅黑" panose="020B0503020204020204" pitchFamily="34" charset="-122"/>
                  </a:rPr>
                  <a:t>制定元数据改造规则</a:t>
                </a:r>
              </a:p>
            </p:txBody>
          </p:sp>
        </p:grpSp>
        <p:grpSp>
          <p:nvGrpSpPr>
            <p:cNvPr id="4" name="组合 3"/>
            <p:cNvGrpSpPr/>
            <p:nvPr/>
          </p:nvGrpSpPr>
          <p:grpSpPr>
            <a:xfrm>
              <a:off x="371867" y="1155945"/>
              <a:ext cx="4786249" cy="3419128"/>
              <a:chOff x="371867" y="1155945"/>
              <a:chExt cx="4786249" cy="3419128"/>
            </a:xfrm>
          </p:grpSpPr>
          <p:cxnSp>
            <p:nvCxnSpPr>
              <p:cNvPr id="5" name="直接连接符 4"/>
              <p:cNvCxnSpPr/>
              <p:nvPr/>
            </p:nvCxnSpPr>
            <p:spPr>
              <a:xfrm>
                <a:off x="1260533" y="2891347"/>
                <a:ext cx="450599" cy="0"/>
              </a:xfrm>
              <a:prstGeom prst="line">
                <a:avLst/>
              </a:prstGeom>
            </p:spPr>
            <p:style>
              <a:lnRef idx="2">
                <a:schemeClr val="accent4"/>
              </a:lnRef>
              <a:fillRef idx="0">
                <a:schemeClr val="accent4"/>
              </a:fillRef>
              <a:effectRef idx="1">
                <a:schemeClr val="accent4"/>
              </a:effectRef>
              <a:fontRef idx="minor">
                <a:schemeClr val="tx1"/>
              </a:fontRef>
            </p:style>
          </p:cxnSp>
          <p:grpSp>
            <p:nvGrpSpPr>
              <p:cNvPr id="31" name="组合 30"/>
              <p:cNvGrpSpPr/>
              <p:nvPr/>
            </p:nvGrpSpPr>
            <p:grpSpPr>
              <a:xfrm>
                <a:off x="4822040" y="1710009"/>
                <a:ext cx="248264" cy="2376868"/>
                <a:chOff x="5881609" y="1482041"/>
                <a:chExt cx="277091" cy="2918509"/>
              </a:xfrm>
            </p:grpSpPr>
            <p:cxnSp>
              <p:nvCxnSpPr>
                <p:cNvPr id="22" name="直接连接符 21"/>
                <p:cNvCxnSpPr/>
                <p:nvPr/>
              </p:nvCxnSpPr>
              <p:spPr>
                <a:xfrm>
                  <a:off x="5881609" y="1482041"/>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25" name="直接连接符 24"/>
                <p:cNvCxnSpPr/>
                <p:nvPr/>
              </p:nvCxnSpPr>
              <p:spPr>
                <a:xfrm>
                  <a:off x="5881609" y="2419350"/>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26" name="直接连接符 25"/>
                <p:cNvCxnSpPr/>
                <p:nvPr/>
              </p:nvCxnSpPr>
              <p:spPr>
                <a:xfrm>
                  <a:off x="5881609" y="3409950"/>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27" name="直接连接符 26"/>
                <p:cNvCxnSpPr/>
                <p:nvPr/>
              </p:nvCxnSpPr>
              <p:spPr>
                <a:xfrm>
                  <a:off x="5881609" y="4400550"/>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29" name="直接连接符 28"/>
                <p:cNvCxnSpPr/>
                <p:nvPr/>
              </p:nvCxnSpPr>
              <p:spPr>
                <a:xfrm>
                  <a:off x="6158700" y="1482041"/>
                  <a:ext cx="0" cy="2918509"/>
                </a:xfrm>
                <a:prstGeom prst="line">
                  <a:avLst/>
                </a:prstGeom>
              </p:spPr>
              <p:style>
                <a:lnRef idx="2">
                  <a:schemeClr val="accent4"/>
                </a:lnRef>
                <a:fillRef idx="0">
                  <a:schemeClr val="accent4"/>
                </a:fillRef>
                <a:effectRef idx="1">
                  <a:schemeClr val="accent4"/>
                </a:effectRef>
                <a:fontRef idx="minor">
                  <a:schemeClr val="tx1"/>
                </a:fontRef>
              </p:style>
            </p:cxnSp>
          </p:grpSp>
          <p:sp>
            <p:nvSpPr>
              <p:cNvPr id="36" name="矩形 35"/>
              <p:cNvSpPr/>
              <p:nvPr/>
            </p:nvSpPr>
            <p:spPr bwMode="auto">
              <a:xfrm>
                <a:off x="371867" y="1155945"/>
                <a:ext cx="4786249" cy="3419128"/>
              </a:xfrm>
              <a:prstGeom prst="rect">
                <a:avLst/>
              </a:prstGeom>
              <a:noFill/>
              <a:ln>
                <a:solidFill>
                  <a:schemeClr val="accent1"/>
                </a:solidFill>
                <a:prstDash val="sysDash"/>
                <a:headEnd/>
                <a:tailEnd/>
              </a:ln>
            </p:spPr>
            <p:style>
              <a:lnRef idx="2">
                <a:schemeClr val="accent4"/>
              </a:lnRef>
              <a:fillRef idx="1">
                <a:schemeClr val="lt1"/>
              </a:fillRef>
              <a:effectRef idx="0">
                <a:schemeClr val="accent4"/>
              </a:effectRef>
              <a:fontRef idx="minor">
                <a:schemeClr val="dk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grpSp>
      </p:grpSp>
      <p:grpSp>
        <p:nvGrpSpPr>
          <p:cNvPr id="7" name="组合 6"/>
          <p:cNvGrpSpPr/>
          <p:nvPr/>
        </p:nvGrpSpPr>
        <p:grpSpPr>
          <a:xfrm>
            <a:off x="7689528" y="2180175"/>
            <a:ext cx="3617777" cy="2825419"/>
            <a:chOff x="5301899" y="1179542"/>
            <a:chExt cx="3532817" cy="3380363"/>
          </a:xfrm>
        </p:grpSpPr>
        <p:sp>
          <p:nvSpPr>
            <p:cNvPr id="32" name="矩形 31"/>
            <p:cNvSpPr/>
            <p:nvPr/>
          </p:nvSpPr>
          <p:spPr>
            <a:xfrm rot="16200000">
              <a:off x="4009597" y="2559107"/>
              <a:ext cx="3309769" cy="691828"/>
            </a:xfrm>
            <a:prstGeom prst="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34" name="矩形 33"/>
            <p:cNvSpPr/>
            <p:nvPr/>
          </p:nvSpPr>
          <p:spPr>
            <a:xfrm rot="16200000">
              <a:off x="3992928" y="2488513"/>
              <a:ext cx="3309769" cy="691828"/>
            </a:xfrm>
            <a:prstGeom prst="rect">
              <a:avLst/>
            </a:prstGeom>
            <a:scene3d>
              <a:camera prst="orthographicFront"/>
              <a:lightRig rig="chilly" dir="t"/>
            </a:scene3d>
            <a:sp3d/>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algn="ctr" defTabSz="2133547">
                <a:lnSpc>
                  <a:spcPct val="9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元数据管理</a:t>
              </a:r>
            </a:p>
          </p:txBody>
        </p:sp>
        <p:grpSp>
          <p:nvGrpSpPr>
            <p:cNvPr id="91" name="组合 90"/>
            <p:cNvGrpSpPr/>
            <p:nvPr/>
          </p:nvGrpSpPr>
          <p:grpSpPr>
            <a:xfrm>
              <a:off x="6286309" y="1404910"/>
              <a:ext cx="2300143" cy="2987066"/>
              <a:chOff x="6613332" y="1392645"/>
              <a:chExt cx="2300143" cy="2987066"/>
            </a:xfrm>
          </p:grpSpPr>
          <p:sp>
            <p:nvSpPr>
              <p:cNvPr id="79" name="直接连接符 8"/>
              <p:cNvSpPr/>
              <p:nvPr/>
            </p:nvSpPr>
            <p:spPr>
              <a:xfrm>
                <a:off x="6613332" y="2265396"/>
                <a:ext cx="62459" cy="62459"/>
              </a:xfrm>
              <a:prstGeom prst="rect">
                <a:avLst/>
              </a:prstGeom>
              <a:sp3d z="-40000"/>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6933" tIns="0" rIns="16933" bIns="0" numCol="1" spcCol="1270" anchor="ctr" anchorCtr="0">
                <a:noAutofit/>
              </a:bodyPr>
              <a:lstStyle/>
              <a:p>
                <a:pPr algn="ctr" defTabSz="296326">
                  <a:lnSpc>
                    <a:spcPct val="90000"/>
                  </a:lnSpc>
                  <a:spcBef>
                    <a:spcPct val="0"/>
                  </a:spcBef>
                  <a:spcAft>
                    <a:spcPct val="35000"/>
                  </a:spcAft>
                </a:pPr>
                <a:endParaRPr lang="zh-CN" altLang="en-US" sz="400" b="1"/>
              </a:p>
            </p:txBody>
          </p:sp>
          <p:grpSp>
            <p:nvGrpSpPr>
              <p:cNvPr id="66" name="组合 65"/>
              <p:cNvGrpSpPr/>
              <p:nvPr/>
            </p:nvGrpSpPr>
            <p:grpSpPr>
              <a:xfrm>
                <a:off x="6850827" y="1392645"/>
                <a:ext cx="2062648" cy="628856"/>
                <a:chOff x="2220269" y="161351"/>
                <a:chExt cx="2062648" cy="628856"/>
              </a:xfrm>
              <a:scene3d>
                <a:camera prst="orthographicFront"/>
                <a:lightRig rig="chilly" dir="t"/>
              </a:scene3d>
            </p:grpSpPr>
            <p:sp>
              <p:nvSpPr>
                <p:cNvPr id="76" name="矩形 75"/>
                <p:cNvSpPr/>
                <p:nvPr/>
              </p:nvSpPr>
              <p:spPr>
                <a:xfrm>
                  <a:off x="2220269" y="161351"/>
                  <a:ext cx="2062648" cy="628856"/>
                </a:xfrm>
                <a:prstGeom prst="rect">
                  <a:avLst/>
                </a:prstGeom>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77" name="矩形 76"/>
                <p:cNvSpPr/>
                <p:nvPr/>
              </p:nvSpPr>
              <p:spPr>
                <a:xfrm>
                  <a:off x="2220269" y="161351"/>
                  <a:ext cx="2062648" cy="62885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6933" tIns="16933" rIns="16933" bIns="16933" numCol="1" spcCol="1270" anchor="ctr" anchorCtr="0">
                  <a:noAutofit/>
                </a:bodyPr>
                <a:lstStyle/>
                <a:p>
                  <a:pPr algn="ctr" defTabSz="1185304">
                    <a:lnSpc>
                      <a:spcPct val="90000"/>
                    </a:lnSpc>
                    <a:spcBef>
                      <a:spcPct val="0"/>
                    </a:spcBef>
                    <a:spcAft>
                      <a:spcPct val="35000"/>
                    </a:spcAft>
                  </a:pPr>
                  <a:r>
                    <a:rPr lang="zh-CN" altLang="en-US" sz="2133" b="1" dirty="0">
                      <a:latin typeface="微软雅黑" panose="020B0503020204020204" pitchFamily="34" charset="-122"/>
                      <a:ea typeface="微软雅黑" panose="020B0503020204020204" pitchFamily="34" charset="-122"/>
                    </a:rPr>
                    <a:t>类型拓展</a:t>
                  </a:r>
                </a:p>
              </p:txBody>
            </p:sp>
          </p:grpSp>
          <p:grpSp>
            <p:nvGrpSpPr>
              <p:cNvPr id="67" name="组合 66"/>
              <p:cNvGrpSpPr/>
              <p:nvPr/>
            </p:nvGrpSpPr>
            <p:grpSpPr>
              <a:xfrm>
                <a:off x="6850827" y="2178715"/>
                <a:ext cx="2062648" cy="628856"/>
                <a:chOff x="2220269" y="947421"/>
                <a:chExt cx="2062648" cy="628856"/>
              </a:xfrm>
              <a:scene3d>
                <a:camera prst="orthographicFront"/>
                <a:lightRig rig="chilly" dir="t"/>
              </a:scene3d>
            </p:grpSpPr>
            <p:sp>
              <p:nvSpPr>
                <p:cNvPr id="74" name="矩形 73"/>
                <p:cNvSpPr/>
                <p:nvPr/>
              </p:nvSpPr>
              <p:spPr>
                <a:xfrm>
                  <a:off x="2220269" y="947421"/>
                  <a:ext cx="2062648" cy="628856"/>
                </a:xfrm>
                <a:prstGeom prst="rect">
                  <a:avLst/>
                </a:prstGeom>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75" name="矩形 74"/>
                <p:cNvSpPr/>
                <p:nvPr/>
              </p:nvSpPr>
              <p:spPr>
                <a:xfrm>
                  <a:off x="2220269" y="947421"/>
                  <a:ext cx="2062648" cy="62885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6933" tIns="16933" rIns="16933" bIns="16933" numCol="1" spcCol="1270" anchor="ctr" anchorCtr="0">
                  <a:noAutofit/>
                </a:bodyPr>
                <a:lstStyle/>
                <a:p>
                  <a:pPr algn="ctr" defTabSz="1185304">
                    <a:lnSpc>
                      <a:spcPts val="1333"/>
                    </a:lnSpc>
                    <a:spcBef>
                      <a:spcPct val="0"/>
                    </a:spcBef>
                    <a:spcAft>
                      <a:spcPct val="35000"/>
                    </a:spcAft>
                  </a:pPr>
                  <a:r>
                    <a:rPr lang="zh-CN" altLang="en-US" sz="1867" b="1" dirty="0">
                      <a:latin typeface="微软雅黑" panose="020B0503020204020204" pitchFamily="34" charset="-122"/>
                      <a:ea typeface="微软雅黑" panose="020B0503020204020204" pitchFamily="34" charset="-122"/>
                    </a:rPr>
                    <a:t>批量导入</a:t>
                  </a:r>
                  <a:endParaRPr lang="en-US" altLang="zh-CN" sz="1867" b="1" dirty="0">
                    <a:latin typeface="微软雅黑" panose="020B0503020204020204" pitchFamily="34" charset="-122"/>
                    <a:ea typeface="微软雅黑" panose="020B0503020204020204" pitchFamily="34" charset="-122"/>
                  </a:endParaRPr>
                </a:p>
                <a:p>
                  <a:pPr algn="ctr" defTabSz="1185304">
                    <a:lnSpc>
                      <a:spcPts val="1333"/>
                    </a:lnSpc>
                    <a:spcBef>
                      <a:spcPct val="0"/>
                    </a:spcBef>
                    <a:spcAft>
                      <a:spcPct val="35000"/>
                    </a:spcAft>
                  </a:pPr>
                  <a:r>
                    <a:rPr lang="zh-CN" altLang="en-US" sz="1867" b="1" dirty="0">
                      <a:latin typeface="微软雅黑" panose="020B0503020204020204" pitchFamily="34" charset="-122"/>
                      <a:ea typeface="微软雅黑" panose="020B0503020204020204" pitchFamily="34" charset="-122"/>
                    </a:rPr>
                    <a:t>系统传递</a:t>
                  </a:r>
                </a:p>
              </p:txBody>
            </p:sp>
          </p:grpSp>
          <p:grpSp>
            <p:nvGrpSpPr>
              <p:cNvPr id="68" name="组合 67"/>
              <p:cNvGrpSpPr/>
              <p:nvPr/>
            </p:nvGrpSpPr>
            <p:grpSpPr>
              <a:xfrm>
                <a:off x="6850827" y="2964785"/>
                <a:ext cx="2062648" cy="628856"/>
                <a:chOff x="2220269" y="1733491"/>
                <a:chExt cx="2062648" cy="628856"/>
              </a:xfrm>
              <a:scene3d>
                <a:camera prst="orthographicFront"/>
                <a:lightRig rig="chilly" dir="t"/>
              </a:scene3d>
            </p:grpSpPr>
            <p:sp>
              <p:nvSpPr>
                <p:cNvPr id="72" name="矩形 71"/>
                <p:cNvSpPr/>
                <p:nvPr/>
              </p:nvSpPr>
              <p:spPr>
                <a:xfrm>
                  <a:off x="2220269" y="1733491"/>
                  <a:ext cx="2062648" cy="628856"/>
                </a:xfrm>
                <a:prstGeom prst="rect">
                  <a:avLst/>
                </a:prstGeom>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73" name="矩形 72"/>
                <p:cNvSpPr/>
                <p:nvPr/>
              </p:nvSpPr>
              <p:spPr>
                <a:xfrm>
                  <a:off x="2220269" y="1733491"/>
                  <a:ext cx="2062648" cy="62885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6933" tIns="16933" rIns="16933" bIns="16933" numCol="1" spcCol="1270" anchor="ctr" anchorCtr="0">
                  <a:noAutofit/>
                </a:bodyPr>
                <a:lstStyle/>
                <a:p>
                  <a:pPr algn="ctr" defTabSz="1185304">
                    <a:lnSpc>
                      <a:spcPct val="90000"/>
                    </a:lnSpc>
                    <a:spcBef>
                      <a:spcPct val="0"/>
                    </a:spcBef>
                    <a:spcAft>
                      <a:spcPct val="35000"/>
                    </a:spcAft>
                  </a:pPr>
                  <a:r>
                    <a:rPr lang="zh-CN" altLang="en-US" sz="2133" b="1">
                      <a:latin typeface="微软雅黑" panose="020B0503020204020204" pitchFamily="34" charset="-122"/>
                      <a:ea typeface="微软雅黑" panose="020B0503020204020204" pitchFamily="34" charset="-122"/>
                    </a:rPr>
                    <a:t>数据输出</a:t>
                  </a:r>
                </a:p>
              </p:txBody>
            </p:sp>
          </p:grpSp>
          <p:grpSp>
            <p:nvGrpSpPr>
              <p:cNvPr id="69" name="组合 68"/>
              <p:cNvGrpSpPr/>
              <p:nvPr/>
            </p:nvGrpSpPr>
            <p:grpSpPr>
              <a:xfrm>
                <a:off x="6850827" y="3750855"/>
                <a:ext cx="2062648" cy="628856"/>
                <a:chOff x="2220269" y="2519561"/>
                <a:chExt cx="2062648" cy="628856"/>
              </a:xfrm>
              <a:scene3d>
                <a:camera prst="orthographicFront"/>
                <a:lightRig rig="chilly" dir="t"/>
              </a:scene3d>
            </p:grpSpPr>
            <p:sp>
              <p:nvSpPr>
                <p:cNvPr id="70" name="矩形 69"/>
                <p:cNvSpPr/>
                <p:nvPr/>
              </p:nvSpPr>
              <p:spPr>
                <a:xfrm>
                  <a:off x="2220269" y="2519561"/>
                  <a:ext cx="2062648" cy="628856"/>
                </a:xfrm>
                <a:prstGeom prst="rect">
                  <a:avLst/>
                </a:prstGeom>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71" name="矩形 70"/>
                <p:cNvSpPr/>
                <p:nvPr/>
              </p:nvSpPr>
              <p:spPr>
                <a:xfrm>
                  <a:off x="2220269" y="2519561"/>
                  <a:ext cx="2062648" cy="62885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6933" tIns="16933" rIns="16933" bIns="16933" numCol="1" spcCol="1270" anchor="ctr" anchorCtr="0">
                  <a:noAutofit/>
                </a:bodyPr>
                <a:lstStyle/>
                <a:p>
                  <a:pPr algn="ctr" defTabSz="1185304">
                    <a:lnSpc>
                      <a:spcPct val="90000"/>
                    </a:lnSpc>
                    <a:spcBef>
                      <a:spcPct val="0"/>
                    </a:spcBef>
                    <a:spcAft>
                      <a:spcPct val="35000"/>
                    </a:spcAft>
                  </a:pPr>
                  <a:r>
                    <a:rPr lang="zh-CN" altLang="en-US" sz="2133" b="1" dirty="0">
                      <a:latin typeface="微软雅黑" panose="020B0503020204020204" pitchFamily="34" charset="-122"/>
                      <a:ea typeface="微软雅黑" panose="020B0503020204020204" pitchFamily="34" charset="-122"/>
                    </a:rPr>
                    <a:t>数据更新</a:t>
                  </a:r>
                </a:p>
              </p:txBody>
            </p:sp>
          </p:grpSp>
        </p:grpSp>
        <p:grpSp>
          <p:nvGrpSpPr>
            <p:cNvPr id="84" name="组合 83"/>
            <p:cNvGrpSpPr/>
            <p:nvPr/>
          </p:nvGrpSpPr>
          <p:grpSpPr>
            <a:xfrm rot="10800000">
              <a:off x="6017042" y="1741579"/>
              <a:ext cx="496528" cy="2376868"/>
              <a:chOff x="5881609" y="1482041"/>
              <a:chExt cx="554182" cy="2918509"/>
            </a:xfrm>
          </p:grpSpPr>
          <p:cxnSp>
            <p:nvCxnSpPr>
              <p:cNvPr id="85" name="直接连接符 84"/>
              <p:cNvCxnSpPr/>
              <p:nvPr/>
            </p:nvCxnSpPr>
            <p:spPr>
              <a:xfrm>
                <a:off x="5881609" y="1482041"/>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86" name="直接连接符 85"/>
              <p:cNvCxnSpPr/>
              <p:nvPr/>
            </p:nvCxnSpPr>
            <p:spPr>
              <a:xfrm>
                <a:off x="5881609" y="2419350"/>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87" name="直接连接符 86"/>
              <p:cNvCxnSpPr/>
              <p:nvPr/>
            </p:nvCxnSpPr>
            <p:spPr>
              <a:xfrm>
                <a:off x="5881609" y="3409950"/>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88" name="直接连接符 87"/>
              <p:cNvCxnSpPr/>
              <p:nvPr/>
            </p:nvCxnSpPr>
            <p:spPr>
              <a:xfrm>
                <a:off x="5881609" y="4400550"/>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89" name="直接连接符 88"/>
              <p:cNvCxnSpPr/>
              <p:nvPr/>
            </p:nvCxnSpPr>
            <p:spPr>
              <a:xfrm>
                <a:off x="6158700" y="1482041"/>
                <a:ext cx="0" cy="2918509"/>
              </a:xfrm>
              <a:prstGeom prst="line">
                <a:avLst/>
              </a:prstGeom>
            </p:spPr>
            <p:style>
              <a:lnRef idx="2">
                <a:schemeClr val="accent4"/>
              </a:lnRef>
              <a:fillRef idx="0">
                <a:schemeClr val="accent4"/>
              </a:fillRef>
              <a:effectRef idx="1">
                <a:schemeClr val="accent4"/>
              </a:effectRef>
              <a:fontRef idx="minor">
                <a:schemeClr val="tx1"/>
              </a:fontRef>
            </p:style>
          </p:cxnSp>
          <p:cxnSp>
            <p:nvCxnSpPr>
              <p:cNvPr id="90" name="直接连接符 89"/>
              <p:cNvCxnSpPr/>
              <p:nvPr/>
            </p:nvCxnSpPr>
            <p:spPr>
              <a:xfrm>
                <a:off x="6158700" y="2949371"/>
                <a:ext cx="277091" cy="0"/>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92" name="组合 91"/>
            <p:cNvGrpSpPr/>
            <p:nvPr/>
          </p:nvGrpSpPr>
          <p:grpSpPr>
            <a:xfrm>
              <a:off x="8586452" y="1770592"/>
              <a:ext cx="248264" cy="2376868"/>
              <a:chOff x="5881609" y="1482041"/>
              <a:chExt cx="277091" cy="2918509"/>
            </a:xfrm>
          </p:grpSpPr>
          <p:cxnSp>
            <p:nvCxnSpPr>
              <p:cNvPr id="93" name="直接连接符 92"/>
              <p:cNvCxnSpPr/>
              <p:nvPr/>
            </p:nvCxnSpPr>
            <p:spPr>
              <a:xfrm>
                <a:off x="5881609" y="1482041"/>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94" name="直接连接符 93"/>
              <p:cNvCxnSpPr/>
              <p:nvPr/>
            </p:nvCxnSpPr>
            <p:spPr>
              <a:xfrm>
                <a:off x="5881609" y="2419350"/>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95" name="直接连接符 94"/>
              <p:cNvCxnSpPr/>
              <p:nvPr/>
            </p:nvCxnSpPr>
            <p:spPr>
              <a:xfrm>
                <a:off x="5881609" y="3409950"/>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96" name="直接连接符 95"/>
              <p:cNvCxnSpPr/>
              <p:nvPr/>
            </p:nvCxnSpPr>
            <p:spPr>
              <a:xfrm>
                <a:off x="5881609" y="4400550"/>
                <a:ext cx="277091"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97" name="直接连接符 96"/>
              <p:cNvCxnSpPr/>
              <p:nvPr/>
            </p:nvCxnSpPr>
            <p:spPr>
              <a:xfrm>
                <a:off x="6158700" y="1482041"/>
                <a:ext cx="0" cy="2918509"/>
              </a:xfrm>
              <a:prstGeom prst="line">
                <a:avLst/>
              </a:prstGeom>
            </p:spPr>
            <p:style>
              <a:lnRef idx="2">
                <a:schemeClr val="accent4"/>
              </a:lnRef>
              <a:fillRef idx="0">
                <a:schemeClr val="accent4"/>
              </a:fillRef>
              <a:effectRef idx="1">
                <a:schemeClr val="accent4"/>
              </a:effectRef>
              <a:fontRef idx="minor">
                <a:schemeClr val="tx1"/>
              </a:fontRef>
            </p:style>
          </p:cxnSp>
        </p:grpSp>
      </p:grpSp>
      <p:sp>
        <p:nvSpPr>
          <p:cNvPr id="9" name="椭圆 8"/>
          <p:cNvSpPr/>
          <p:nvPr/>
        </p:nvSpPr>
        <p:spPr bwMode="auto">
          <a:xfrm>
            <a:off x="7171949" y="1334060"/>
            <a:ext cx="4673600" cy="4558837"/>
          </a:xfrm>
          <a:prstGeom prst="ellipse">
            <a:avLst/>
          </a:prstGeom>
          <a:noFill/>
          <a:ln>
            <a:solidFill>
              <a:schemeClr val="accent1"/>
            </a:solidFill>
            <a:prstDash val="sysDash"/>
            <a:headEnd/>
            <a:tailEnd/>
          </a:ln>
        </p:spPr>
        <p:style>
          <a:lnRef idx="2">
            <a:schemeClr val="accent4"/>
          </a:lnRef>
          <a:fillRef idx="1">
            <a:schemeClr val="lt1"/>
          </a:fillRef>
          <a:effectRef idx="0">
            <a:schemeClr val="accent4"/>
          </a:effectRef>
          <a:fontRef idx="minor">
            <a:schemeClr val="dk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cxnSp>
        <p:nvCxnSpPr>
          <p:cNvPr id="14" name="直接连接符 13"/>
          <p:cNvCxnSpPr>
            <a:stCxn id="36" idx="3"/>
          </p:cNvCxnSpPr>
          <p:nvPr/>
        </p:nvCxnSpPr>
        <p:spPr>
          <a:xfrm>
            <a:off x="6687536" y="3720841"/>
            <a:ext cx="484413" cy="0"/>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xmlns="" val="29175382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元数据：数据发布</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制定规则</a:t>
            </a:r>
          </a:p>
        </p:txBody>
      </p:sp>
      <p:graphicFrame>
        <p:nvGraphicFramePr>
          <p:cNvPr id="4" name="图示 3"/>
          <p:cNvGraphicFramePr/>
          <p:nvPr>
            <p:extLst/>
          </p:nvPr>
        </p:nvGraphicFramePr>
        <p:xfrm>
          <a:off x="8636001" y="-431800"/>
          <a:ext cx="4237620" cy="29463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9" name="组合 8"/>
          <p:cNvGrpSpPr/>
          <p:nvPr/>
        </p:nvGrpSpPr>
        <p:grpSpPr>
          <a:xfrm>
            <a:off x="660385" y="1755023"/>
            <a:ext cx="12043580" cy="4280784"/>
            <a:chOff x="495288" y="1316267"/>
            <a:chExt cx="9032685" cy="3210588"/>
          </a:xfrm>
        </p:grpSpPr>
        <p:grpSp>
          <p:nvGrpSpPr>
            <p:cNvPr id="50" name="Group 176"/>
            <p:cNvGrpSpPr/>
            <p:nvPr/>
          </p:nvGrpSpPr>
          <p:grpSpPr>
            <a:xfrm>
              <a:off x="5399704" y="3328788"/>
              <a:ext cx="3058781" cy="1185795"/>
              <a:chOff x="2871788" y="3351213"/>
              <a:chExt cx="3398837" cy="1317625"/>
            </a:xfrm>
          </p:grpSpPr>
          <p:grpSp>
            <p:nvGrpSpPr>
              <p:cNvPr id="51" name="Group 173"/>
              <p:cNvGrpSpPr/>
              <p:nvPr/>
            </p:nvGrpSpPr>
            <p:grpSpPr>
              <a:xfrm>
                <a:off x="2871788" y="3430588"/>
                <a:ext cx="3398837" cy="1238250"/>
                <a:chOff x="2871788" y="3430588"/>
                <a:chExt cx="3398837" cy="1238250"/>
              </a:xfrm>
            </p:grpSpPr>
            <p:sp>
              <p:nvSpPr>
                <p:cNvPr id="53" name="Freeform 5"/>
                <p:cNvSpPr>
                  <a:spLocks/>
                </p:cNvSpPr>
                <p:nvPr/>
              </p:nvSpPr>
              <p:spPr bwMode="auto">
                <a:xfrm>
                  <a:off x="2871788" y="3848100"/>
                  <a:ext cx="1081088" cy="581025"/>
                </a:xfrm>
                <a:custGeom>
                  <a:avLst/>
                  <a:gdLst/>
                  <a:ahLst/>
                  <a:cxnLst>
                    <a:cxn ang="0">
                      <a:pos x="0" y="150"/>
                    </a:cxn>
                    <a:cxn ang="0">
                      <a:pos x="549" y="0"/>
                    </a:cxn>
                    <a:cxn ang="0">
                      <a:pos x="681" y="91"/>
                    </a:cxn>
                    <a:cxn ang="0">
                      <a:pos x="560" y="366"/>
                    </a:cxn>
                    <a:cxn ang="0">
                      <a:pos x="488" y="340"/>
                    </a:cxn>
                    <a:cxn ang="0">
                      <a:pos x="70" y="174"/>
                    </a:cxn>
                    <a:cxn ang="0">
                      <a:pos x="0" y="150"/>
                    </a:cxn>
                  </a:cxnLst>
                  <a:rect l="0" t="0" r="r" b="b"/>
                  <a:pathLst>
                    <a:path w="681" h="366">
                      <a:moveTo>
                        <a:pt x="0" y="150"/>
                      </a:moveTo>
                      <a:lnTo>
                        <a:pt x="549" y="0"/>
                      </a:lnTo>
                      <a:lnTo>
                        <a:pt x="681" y="91"/>
                      </a:lnTo>
                      <a:lnTo>
                        <a:pt x="560" y="366"/>
                      </a:lnTo>
                      <a:lnTo>
                        <a:pt x="488" y="340"/>
                      </a:lnTo>
                      <a:lnTo>
                        <a:pt x="70" y="174"/>
                      </a:lnTo>
                      <a:lnTo>
                        <a:pt x="0" y="150"/>
                      </a:lnTo>
                      <a:close/>
                    </a:path>
                  </a:pathLst>
                </a:custGeom>
                <a:solidFill>
                  <a:srgbClr val="999999"/>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54" name="Freeform 6"/>
                <p:cNvSpPr>
                  <a:spLocks/>
                </p:cNvSpPr>
                <p:nvPr/>
              </p:nvSpPr>
              <p:spPr bwMode="auto">
                <a:xfrm>
                  <a:off x="2895600" y="4027488"/>
                  <a:ext cx="3375025" cy="641350"/>
                </a:xfrm>
                <a:custGeom>
                  <a:avLst/>
                  <a:gdLst/>
                  <a:ahLst/>
                  <a:cxnLst>
                    <a:cxn ang="0">
                      <a:pos x="690" y="318"/>
                    </a:cxn>
                    <a:cxn ang="0">
                      <a:pos x="0" y="47"/>
                    </a:cxn>
                    <a:cxn ang="0">
                      <a:pos x="0" y="129"/>
                    </a:cxn>
                    <a:cxn ang="0">
                      <a:pos x="639" y="369"/>
                    </a:cxn>
                    <a:cxn ang="0">
                      <a:pos x="1627" y="507"/>
                    </a:cxn>
                    <a:cxn ang="0">
                      <a:pos x="2665" y="121"/>
                    </a:cxn>
                    <a:cxn ang="0">
                      <a:pos x="2663" y="58"/>
                    </a:cxn>
                    <a:cxn ang="0">
                      <a:pos x="1258" y="56"/>
                    </a:cxn>
                    <a:cxn ang="0">
                      <a:pos x="690" y="318"/>
                    </a:cxn>
                  </a:cxnLst>
                  <a:rect l="0" t="0" r="r" b="b"/>
                  <a:pathLst>
                    <a:path w="2665" h="507">
                      <a:moveTo>
                        <a:pt x="690" y="318"/>
                      </a:moveTo>
                      <a:cubicBezTo>
                        <a:pt x="690" y="318"/>
                        <a:pt x="300" y="0"/>
                        <a:pt x="0" y="47"/>
                      </a:cubicBezTo>
                      <a:cubicBezTo>
                        <a:pt x="0" y="129"/>
                        <a:pt x="0" y="129"/>
                        <a:pt x="0" y="129"/>
                      </a:cubicBezTo>
                      <a:cubicBezTo>
                        <a:pt x="0" y="129"/>
                        <a:pt x="352" y="107"/>
                        <a:pt x="639" y="369"/>
                      </a:cubicBezTo>
                      <a:cubicBezTo>
                        <a:pt x="1627" y="507"/>
                        <a:pt x="1627" y="507"/>
                        <a:pt x="1627" y="507"/>
                      </a:cubicBezTo>
                      <a:cubicBezTo>
                        <a:pt x="2665" y="121"/>
                        <a:pt x="2665" y="121"/>
                        <a:pt x="2665" y="121"/>
                      </a:cubicBezTo>
                      <a:cubicBezTo>
                        <a:pt x="2663" y="58"/>
                        <a:pt x="2663" y="58"/>
                        <a:pt x="2663" y="58"/>
                      </a:cubicBezTo>
                      <a:cubicBezTo>
                        <a:pt x="1258" y="56"/>
                        <a:pt x="1258" y="56"/>
                        <a:pt x="1258" y="56"/>
                      </a:cubicBezTo>
                      <a:lnTo>
                        <a:pt x="690" y="318"/>
                      </a:lnTo>
                      <a:close/>
                    </a:path>
                  </a:pathLst>
                </a:custGeom>
                <a:solidFill>
                  <a:schemeClr val="accent4">
                    <a:alpha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55" name="Freeform 7"/>
                <p:cNvSpPr>
                  <a:spLocks/>
                </p:cNvSpPr>
                <p:nvPr/>
              </p:nvSpPr>
              <p:spPr bwMode="auto">
                <a:xfrm>
                  <a:off x="3760788" y="3960813"/>
                  <a:ext cx="2506663" cy="619125"/>
                </a:xfrm>
                <a:custGeom>
                  <a:avLst/>
                  <a:gdLst/>
                  <a:ahLst/>
                  <a:cxnLst>
                    <a:cxn ang="0">
                      <a:pos x="0" y="295"/>
                    </a:cxn>
                    <a:cxn ang="0">
                      <a:pos x="750" y="390"/>
                    </a:cxn>
                    <a:cxn ang="0">
                      <a:pos x="1579" y="88"/>
                    </a:cxn>
                    <a:cxn ang="0">
                      <a:pos x="837" y="0"/>
                    </a:cxn>
                    <a:cxn ang="0">
                      <a:pos x="0" y="295"/>
                    </a:cxn>
                  </a:cxnLst>
                  <a:rect l="0" t="0" r="r" b="b"/>
                  <a:pathLst>
                    <a:path w="1579" h="390">
                      <a:moveTo>
                        <a:pt x="0" y="295"/>
                      </a:moveTo>
                      <a:lnTo>
                        <a:pt x="750" y="390"/>
                      </a:lnTo>
                      <a:lnTo>
                        <a:pt x="1579" y="88"/>
                      </a:lnTo>
                      <a:lnTo>
                        <a:pt x="837" y="0"/>
                      </a:lnTo>
                      <a:lnTo>
                        <a:pt x="0" y="295"/>
                      </a:lnTo>
                      <a:close/>
                    </a:path>
                  </a:pathLst>
                </a:custGeom>
                <a:solidFill>
                  <a:schemeClr val="accent4">
                    <a:alpha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56" name="Freeform 8"/>
                <p:cNvSpPr>
                  <a:spLocks/>
                </p:cNvSpPr>
                <p:nvPr/>
              </p:nvSpPr>
              <p:spPr bwMode="auto">
                <a:xfrm>
                  <a:off x="3760788" y="3960813"/>
                  <a:ext cx="2470150" cy="534988"/>
                </a:xfrm>
                <a:custGeom>
                  <a:avLst/>
                  <a:gdLst/>
                  <a:ahLst/>
                  <a:cxnLst>
                    <a:cxn ang="0">
                      <a:pos x="0" y="295"/>
                    </a:cxn>
                    <a:cxn ang="0">
                      <a:pos x="728" y="337"/>
                    </a:cxn>
                    <a:cxn ang="0">
                      <a:pos x="1556" y="34"/>
                    </a:cxn>
                    <a:cxn ang="0">
                      <a:pos x="837" y="0"/>
                    </a:cxn>
                    <a:cxn ang="0">
                      <a:pos x="0" y="295"/>
                    </a:cxn>
                  </a:cxnLst>
                  <a:rect l="0" t="0" r="r" b="b"/>
                  <a:pathLst>
                    <a:path w="1556" h="337">
                      <a:moveTo>
                        <a:pt x="0" y="295"/>
                      </a:moveTo>
                      <a:lnTo>
                        <a:pt x="728" y="337"/>
                      </a:lnTo>
                      <a:lnTo>
                        <a:pt x="1556" y="34"/>
                      </a:lnTo>
                      <a:lnTo>
                        <a:pt x="837" y="0"/>
                      </a:lnTo>
                      <a:lnTo>
                        <a:pt x="0" y="295"/>
                      </a:lnTo>
                      <a:close/>
                    </a:path>
                  </a:pathLst>
                </a:custGeom>
                <a:solidFill>
                  <a:srgbClr val="CCCCCC"/>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57" name="Freeform 9"/>
                <p:cNvSpPr>
                  <a:spLocks/>
                </p:cNvSpPr>
                <p:nvPr/>
              </p:nvSpPr>
              <p:spPr bwMode="auto">
                <a:xfrm>
                  <a:off x="3776663" y="3929063"/>
                  <a:ext cx="2428875" cy="509588"/>
                </a:xfrm>
                <a:custGeom>
                  <a:avLst/>
                  <a:gdLst/>
                  <a:ahLst/>
                  <a:cxnLst>
                    <a:cxn ang="0">
                      <a:pos x="1037" y="25"/>
                    </a:cxn>
                    <a:cxn ang="0">
                      <a:pos x="1917" y="0"/>
                    </a:cxn>
                    <a:cxn ang="0">
                      <a:pos x="906" y="402"/>
                    </a:cxn>
                    <a:cxn ang="0">
                      <a:pos x="0" y="390"/>
                    </a:cxn>
                    <a:cxn ang="0">
                      <a:pos x="1037" y="25"/>
                    </a:cxn>
                  </a:cxnLst>
                  <a:rect l="0" t="0" r="r" b="b"/>
                  <a:pathLst>
                    <a:path w="1917" h="402">
                      <a:moveTo>
                        <a:pt x="1037" y="25"/>
                      </a:moveTo>
                      <a:cubicBezTo>
                        <a:pt x="1037" y="25"/>
                        <a:pt x="1703" y="67"/>
                        <a:pt x="1917" y="0"/>
                      </a:cubicBezTo>
                      <a:cubicBezTo>
                        <a:pt x="906" y="402"/>
                        <a:pt x="906" y="402"/>
                        <a:pt x="906" y="402"/>
                      </a:cubicBezTo>
                      <a:cubicBezTo>
                        <a:pt x="0" y="390"/>
                        <a:pt x="0" y="390"/>
                        <a:pt x="0" y="390"/>
                      </a:cubicBezTo>
                      <a:lnTo>
                        <a:pt x="1037" y="25"/>
                      </a:lnTo>
                      <a:close/>
                    </a:path>
                  </a:pathLst>
                </a:custGeom>
                <a:solidFill>
                  <a:schemeClr val="accent4">
                    <a:alpha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58" name="Freeform 10"/>
                <p:cNvSpPr>
                  <a:spLocks/>
                </p:cNvSpPr>
                <p:nvPr/>
              </p:nvSpPr>
              <p:spPr bwMode="auto">
                <a:xfrm>
                  <a:off x="2889250" y="3430588"/>
                  <a:ext cx="2200275" cy="998538"/>
                </a:xfrm>
                <a:custGeom>
                  <a:avLst/>
                  <a:gdLst/>
                  <a:ahLst/>
                  <a:cxnLst>
                    <a:cxn ang="0">
                      <a:pos x="689" y="789"/>
                    </a:cxn>
                    <a:cxn ang="0">
                      <a:pos x="0" y="465"/>
                    </a:cxn>
                    <a:cxn ang="0">
                      <a:pos x="1250" y="0"/>
                    </a:cxn>
                    <a:cxn ang="0">
                      <a:pos x="1738" y="419"/>
                    </a:cxn>
                    <a:cxn ang="0">
                      <a:pos x="689" y="789"/>
                    </a:cxn>
                  </a:cxnLst>
                  <a:rect l="0" t="0" r="r" b="b"/>
                  <a:pathLst>
                    <a:path w="1738" h="789">
                      <a:moveTo>
                        <a:pt x="689" y="789"/>
                      </a:moveTo>
                      <a:cubicBezTo>
                        <a:pt x="689" y="789"/>
                        <a:pt x="333" y="454"/>
                        <a:pt x="0" y="465"/>
                      </a:cubicBezTo>
                      <a:cubicBezTo>
                        <a:pt x="1250" y="0"/>
                        <a:pt x="1250" y="0"/>
                        <a:pt x="1250" y="0"/>
                      </a:cubicBezTo>
                      <a:cubicBezTo>
                        <a:pt x="1250" y="0"/>
                        <a:pt x="1647" y="17"/>
                        <a:pt x="1738" y="419"/>
                      </a:cubicBezTo>
                      <a:lnTo>
                        <a:pt x="689" y="789"/>
                      </a:lnTo>
                      <a:close/>
                    </a:path>
                  </a:pathLst>
                </a:custGeom>
                <a:solidFill>
                  <a:srgbClr val="B3B3B3"/>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grpSp>
          <p:sp>
            <p:nvSpPr>
              <p:cNvPr id="52" name="Freeform 11"/>
              <p:cNvSpPr>
                <a:spLocks/>
              </p:cNvSpPr>
              <p:nvPr/>
            </p:nvSpPr>
            <p:spPr bwMode="auto">
              <a:xfrm>
                <a:off x="2900363" y="3351213"/>
                <a:ext cx="2189163" cy="1077913"/>
              </a:xfrm>
              <a:custGeom>
                <a:avLst/>
                <a:gdLst/>
                <a:ahLst/>
                <a:cxnLst>
                  <a:cxn ang="0">
                    <a:pos x="680" y="851"/>
                  </a:cxn>
                  <a:cxn ang="0">
                    <a:pos x="0" y="479"/>
                  </a:cxn>
                  <a:cxn ang="0">
                    <a:pos x="1243" y="0"/>
                  </a:cxn>
                  <a:cxn ang="0">
                    <a:pos x="1729" y="481"/>
                  </a:cxn>
                  <a:cxn ang="0">
                    <a:pos x="680" y="851"/>
                  </a:cxn>
                </a:cxnLst>
                <a:rect l="0" t="0" r="r" b="b"/>
                <a:pathLst>
                  <a:path w="1729" h="851">
                    <a:moveTo>
                      <a:pt x="680" y="851"/>
                    </a:moveTo>
                    <a:cubicBezTo>
                      <a:pt x="680" y="851"/>
                      <a:pt x="420" y="471"/>
                      <a:pt x="0" y="479"/>
                    </a:cubicBezTo>
                    <a:cubicBezTo>
                      <a:pt x="1243" y="0"/>
                      <a:pt x="1243" y="0"/>
                      <a:pt x="1243" y="0"/>
                    </a:cubicBezTo>
                    <a:cubicBezTo>
                      <a:pt x="1243" y="0"/>
                      <a:pt x="1574" y="109"/>
                      <a:pt x="1729" y="481"/>
                    </a:cubicBezTo>
                    <a:lnTo>
                      <a:pt x="680" y="851"/>
                    </a:lnTo>
                    <a:close/>
                  </a:path>
                </a:pathLst>
              </a:custGeom>
              <a:solidFill>
                <a:schemeClr val="accent4">
                  <a:alpha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grpSp>
        <p:grpSp>
          <p:nvGrpSpPr>
            <p:cNvPr id="41" name="Group 176"/>
            <p:cNvGrpSpPr/>
            <p:nvPr/>
          </p:nvGrpSpPr>
          <p:grpSpPr>
            <a:xfrm>
              <a:off x="495288" y="3341060"/>
              <a:ext cx="3058781" cy="1185795"/>
              <a:chOff x="2871788" y="3351213"/>
              <a:chExt cx="3398837" cy="1317625"/>
            </a:xfrm>
          </p:grpSpPr>
          <p:grpSp>
            <p:nvGrpSpPr>
              <p:cNvPr id="42" name="Group 173"/>
              <p:cNvGrpSpPr/>
              <p:nvPr/>
            </p:nvGrpSpPr>
            <p:grpSpPr>
              <a:xfrm>
                <a:off x="2871788" y="3430588"/>
                <a:ext cx="3398837" cy="1238250"/>
                <a:chOff x="2871788" y="3430588"/>
                <a:chExt cx="3398837" cy="1238250"/>
              </a:xfrm>
            </p:grpSpPr>
            <p:sp>
              <p:nvSpPr>
                <p:cNvPr id="44" name="Freeform 5"/>
                <p:cNvSpPr>
                  <a:spLocks/>
                </p:cNvSpPr>
                <p:nvPr/>
              </p:nvSpPr>
              <p:spPr bwMode="auto">
                <a:xfrm>
                  <a:off x="2871788" y="3848100"/>
                  <a:ext cx="1081088" cy="581025"/>
                </a:xfrm>
                <a:custGeom>
                  <a:avLst/>
                  <a:gdLst/>
                  <a:ahLst/>
                  <a:cxnLst>
                    <a:cxn ang="0">
                      <a:pos x="0" y="150"/>
                    </a:cxn>
                    <a:cxn ang="0">
                      <a:pos x="549" y="0"/>
                    </a:cxn>
                    <a:cxn ang="0">
                      <a:pos x="681" y="91"/>
                    </a:cxn>
                    <a:cxn ang="0">
                      <a:pos x="560" y="366"/>
                    </a:cxn>
                    <a:cxn ang="0">
                      <a:pos x="488" y="340"/>
                    </a:cxn>
                    <a:cxn ang="0">
                      <a:pos x="70" y="174"/>
                    </a:cxn>
                    <a:cxn ang="0">
                      <a:pos x="0" y="150"/>
                    </a:cxn>
                  </a:cxnLst>
                  <a:rect l="0" t="0" r="r" b="b"/>
                  <a:pathLst>
                    <a:path w="681" h="366">
                      <a:moveTo>
                        <a:pt x="0" y="150"/>
                      </a:moveTo>
                      <a:lnTo>
                        <a:pt x="549" y="0"/>
                      </a:lnTo>
                      <a:lnTo>
                        <a:pt x="681" y="91"/>
                      </a:lnTo>
                      <a:lnTo>
                        <a:pt x="560" y="366"/>
                      </a:lnTo>
                      <a:lnTo>
                        <a:pt x="488" y="340"/>
                      </a:lnTo>
                      <a:lnTo>
                        <a:pt x="70" y="174"/>
                      </a:lnTo>
                      <a:lnTo>
                        <a:pt x="0" y="150"/>
                      </a:lnTo>
                      <a:close/>
                    </a:path>
                  </a:pathLst>
                </a:custGeom>
                <a:solidFill>
                  <a:srgbClr val="999999"/>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45" name="Freeform 6"/>
                <p:cNvSpPr>
                  <a:spLocks/>
                </p:cNvSpPr>
                <p:nvPr/>
              </p:nvSpPr>
              <p:spPr bwMode="auto">
                <a:xfrm>
                  <a:off x="2895600" y="4027488"/>
                  <a:ext cx="3375025" cy="641350"/>
                </a:xfrm>
                <a:custGeom>
                  <a:avLst/>
                  <a:gdLst/>
                  <a:ahLst/>
                  <a:cxnLst>
                    <a:cxn ang="0">
                      <a:pos x="690" y="318"/>
                    </a:cxn>
                    <a:cxn ang="0">
                      <a:pos x="0" y="47"/>
                    </a:cxn>
                    <a:cxn ang="0">
                      <a:pos x="0" y="129"/>
                    </a:cxn>
                    <a:cxn ang="0">
                      <a:pos x="639" y="369"/>
                    </a:cxn>
                    <a:cxn ang="0">
                      <a:pos x="1627" y="507"/>
                    </a:cxn>
                    <a:cxn ang="0">
                      <a:pos x="2665" y="121"/>
                    </a:cxn>
                    <a:cxn ang="0">
                      <a:pos x="2663" y="58"/>
                    </a:cxn>
                    <a:cxn ang="0">
                      <a:pos x="1258" y="56"/>
                    </a:cxn>
                    <a:cxn ang="0">
                      <a:pos x="690" y="318"/>
                    </a:cxn>
                  </a:cxnLst>
                  <a:rect l="0" t="0" r="r" b="b"/>
                  <a:pathLst>
                    <a:path w="2665" h="507">
                      <a:moveTo>
                        <a:pt x="690" y="318"/>
                      </a:moveTo>
                      <a:cubicBezTo>
                        <a:pt x="690" y="318"/>
                        <a:pt x="300" y="0"/>
                        <a:pt x="0" y="47"/>
                      </a:cubicBezTo>
                      <a:cubicBezTo>
                        <a:pt x="0" y="129"/>
                        <a:pt x="0" y="129"/>
                        <a:pt x="0" y="129"/>
                      </a:cubicBezTo>
                      <a:cubicBezTo>
                        <a:pt x="0" y="129"/>
                        <a:pt x="352" y="107"/>
                        <a:pt x="639" y="369"/>
                      </a:cubicBezTo>
                      <a:cubicBezTo>
                        <a:pt x="1627" y="507"/>
                        <a:pt x="1627" y="507"/>
                        <a:pt x="1627" y="507"/>
                      </a:cubicBezTo>
                      <a:cubicBezTo>
                        <a:pt x="2665" y="121"/>
                        <a:pt x="2665" y="121"/>
                        <a:pt x="2665" y="121"/>
                      </a:cubicBezTo>
                      <a:cubicBezTo>
                        <a:pt x="2663" y="58"/>
                        <a:pt x="2663" y="58"/>
                        <a:pt x="2663" y="58"/>
                      </a:cubicBezTo>
                      <a:cubicBezTo>
                        <a:pt x="1258" y="56"/>
                        <a:pt x="1258" y="56"/>
                        <a:pt x="1258" y="56"/>
                      </a:cubicBezTo>
                      <a:lnTo>
                        <a:pt x="690" y="318"/>
                      </a:lnTo>
                      <a:close/>
                    </a:path>
                  </a:pathLst>
                </a:custGeom>
                <a:solidFill>
                  <a:schemeClr val="accent4">
                    <a:alpha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46" name="Freeform 7"/>
                <p:cNvSpPr>
                  <a:spLocks/>
                </p:cNvSpPr>
                <p:nvPr/>
              </p:nvSpPr>
              <p:spPr bwMode="auto">
                <a:xfrm>
                  <a:off x="3760788" y="3960813"/>
                  <a:ext cx="2506663" cy="619125"/>
                </a:xfrm>
                <a:custGeom>
                  <a:avLst/>
                  <a:gdLst/>
                  <a:ahLst/>
                  <a:cxnLst>
                    <a:cxn ang="0">
                      <a:pos x="0" y="295"/>
                    </a:cxn>
                    <a:cxn ang="0">
                      <a:pos x="750" y="390"/>
                    </a:cxn>
                    <a:cxn ang="0">
                      <a:pos x="1579" y="88"/>
                    </a:cxn>
                    <a:cxn ang="0">
                      <a:pos x="837" y="0"/>
                    </a:cxn>
                    <a:cxn ang="0">
                      <a:pos x="0" y="295"/>
                    </a:cxn>
                  </a:cxnLst>
                  <a:rect l="0" t="0" r="r" b="b"/>
                  <a:pathLst>
                    <a:path w="1579" h="390">
                      <a:moveTo>
                        <a:pt x="0" y="295"/>
                      </a:moveTo>
                      <a:lnTo>
                        <a:pt x="750" y="390"/>
                      </a:lnTo>
                      <a:lnTo>
                        <a:pt x="1579" y="88"/>
                      </a:lnTo>
                      <a:lnTo>
                        <a:pt x="837" y="0"/>
                      </a:lnTo>
                      <a:lnTo>
                        <a:pt x="0" y="295"/>
                      </a:lnTo>
                      <a:close/>
                    </a:path>
                  </a:pathLst>
                </a:custGeom>
                <a:solidFill>
                  <a:schemeClr val="accent4">
                    <a:alpha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47" name="Freeform 8"/>
                <p:cNvSpPr>
                  <a:spLocks/>
                </p:cNvSpPr>
                <p:nvPr/>
              </p:nvSpPr>
              <p:spPr bwMode="auto">
                <a:xfrm>
                  <a:off x="3760788" y="3960813"/>
                  <a:ext cx="2470150" cy="534988"/>
                </a:xfrm>
                <a:custGeom>
                  <a:avLst/>
                  <a:gdLst/>
                  <a:ahLst/>
                  <a:cxnLst>
                    <a:cxn ang="0">
                      <a:pos x="0" y="295"/>
                    </a:cxn>
                    <a:cxn ang="0">
                      <a:pos x="728" y="337"/>
                    </a:cxn>
                    <a:cxn ang="0">
                      <a:pos x="1556" y="34"/>
                    </a:cxn>
                    <a:cxn ang="0">
                      <a:pos x="837" y="0"/>
                    </a:cxn>
                    <a:cxn ang="0">
                      <a:pos x="0" y="295"/>
                    </a:cxn>
                  </a:cxnLst>
                  <a:rect l="0" t="0" r="r" b="b"/>
                  <a:pathLst>
                    <a:path w="1556" h="337">
                      <a:moveTo>
                        <a:pt x="0" y="295"/>
                      </a:moveTo>
                      <a:lnTo>
                        <a:pt x="728" y="337"/>
                      </a:lnTo>
                      <a:lnTo>
                        <a:pt x="1556" y="34"/>
                      </a:lnTo>
                      <a:lnTo>
                        <a:pt x="837" y="0"/>
                      </a:lnTo>
                      <a:lnTo>
                        <a:pt x="0" y="295"/>
                      </a:lnTo>
                      <a:close/>
                    </a:path>
                  </a:pathLst>
                </a:custGeom>
                <a:solidFill>
                  <a:srgbClr val="CCCCCC"/>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48" name="Freeform 9"/>
                <p:cNvSpPr>
                  <a:spLocks/>
                </p:cNvSpPr>
                <p:nvPr/>
              </p:nvSpPr>
              <p:spPr bwMode="auto">
                <a:xfrm>
                  <a:off x="3776663" y="3929063"/>
                  <a:ext cx="2428875" cy="509588"/>
                </a:xfrm>
                <a:custGeom>
                  <a:avLst/>
                  <a:gdLst/>
                  <a:ahLst/>
                  <a:cxnLst>
                    <a:cxn ang="0">
                      <a:pos x="1037" y="25"/>
                    </a:cxn>
                    <a:cxn ang="0">
                      <a:pos x="1917" y="0"/>
                    </a:cxn>
                    <a:cxn ang="0">
                      <a:pos x="906" y="402"/>
                    </a:cxn>
                    <a:cxn ang="0">
                      <a:pos x="0" y="390"/>
                    </a:cxn>
                    <a:cxn ang="0">
                      <a:pos x="1037" y="25"/>
                    </a:cxn>
                  </a:cxnLst>
                  <a:rect l="0" t="0" r="r" b="b"/>
                  <a:pathLst>
                    <a:path w="1917" h="402">
                      <a:moveTo>
                        <a:pt x="1037" y="25"/>
                      </a:moveTo>
                      <a:cubicBezTo>
                        <a:pt x="1037" y="25"/>
                        <a:pt x="1703" y="67"/>
                        <a:pt x="1917" y="0"/>
                      </a:cubicBezTo>
                      <a:cubicBezTo>
                        <a:pt x="906" y="402"/>
                        <a:pt x="906" y="402"/>
                        <a:pt x="906" y="402"/>
                      </a:cubicBezTo>
                      <a:cubicBezTo>
                        <a:pt x="0" y="390"/>
                        <a:pt x="0" y="390"/>
                        <a:pt x="0" y="390"/>
                      </a:cubicBezTo>
                      <a:lnTo>
                        <a:pt x="1037" y="25"/>
                      </a:lnTo>
                      <a:close/>
                    </a:path>
                  </a:pathLst>
                </a:custGeom>
                <a:solidFill>
                  <a:schemeClr val="accent4">
                    <a:alpha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49" name="Freeform 10"/>
                <p:cNvSpPr>
                  <a:spLocks/>
                </p:cNvSpPr>
                <p:nvPr/>
              </p:nvSpPr>
              <p:spPr bwMode="auto">
                <a:xfrm>
                  <a:off x="2889250" y="3430588"/>
                  <a:ext cx="2200275" cy="998538"/>
                </a:xfrm>
                <a:custGeom>
                  <a:avLst/>
                  <a:gdLst/>
                  <a:ahLst/>
                  <a:cxnLst>
                    <a:cxn ang="0">
                      <a:pos x="689" y="789"/>
                    </a:cxn>
                    <a:cxn ang="0">
                      <a:pos x="0" y="465"/>
                    </a:cxn>
                    <a:cxn ang="0">
                      <a:pos x="1250" y="0"/>
                    </a:cxn>
                    <a:cxn ang="0">
                      <a:pos x="1738" y="419"/>
                    </a:cxn>
                    <a:cxn ang="0">
                      <a:pos x="689" y="789"/>
                    </a:cxn>
                  </a:cxnLst>
                  <a:rect l="0" t="0" r="r" b="b"/>
                  <a:pathLst>
                    <a:path w="1738" h="789">
                      <a:moveTo>
                        <a:pt x="689" y="789"/>
                      </a:moveTo>
                      <a:cubicBezTo>
                        <a:pt x="689" y="789"/>
                        <a:pt x="333" y="454"/>
                        <a:pt x="0" y="465"/>
                      </a:cubicBezTo>
                      <a:cubicBezTo>
                        <a:pt x="1250" y="0"/>
                        <a:pt x="1250" y="0"/>
                        <a:pt x="1250" y="0"/>
                      </a:cubicBezTo>
                      <a:cubicBezTo>
                        <a:pt x="1250" y="0"/>
                        <a:pt x="1647" y="17"/>
                        <a:pt x="1738" y="419"/>
                      </a:cubicBezTo>
                      <a:lnTo>
                        <a:pt x="689" y="789"/>
                      </a:lnTo>
                      <a:close/>
                    </a:path>
                  </a:pathLst>
                </a:custGeom>
                <a:solidFill>
                  <a:srgbClr val="B3B3B3"/>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grpSp>
          <p:sp>
            <p:nvSpPr>
              <p:cNvPr id="43" name="Freeform 11"/>
              <p:cNvSpPr>
                <a:spLocks/>
              </p:cNvSpPr>
              <p:nvPr/>
            </p:nvSpPr>
            <p:spPr bwMode="auto">
              <a:xfrm>
                <a:off x="2900363" y="3351213"/>
                <a:ext cx="2189163" cy="1077913"/>
              </a:xfrm>
              <a:custGeom>
                <a:avLst/>
                <a:gdLst/>
                <a:ahLst/>
                <a:cxnLst>
                  <a:cxn ang="0">
                    <a:pos x="680" y="851"/>
                  </a:cxn>
                  <a:cxn ang="0">
                    <a:pos x="0" y="479"/>
                  </a:cxn>
                  <a:cxn ang="0">
                    <a:pos x="1243" y="0"/>
                  </a:cxn>
                  <a:cxn ang="0">
                    <a:pos x="1729" y="481"/>
                  </a:cxn>
                  <a:cxn ang="0">
                    <a:pos x="680" y="851"/>
                  </a:cxn>
                </a:cxnLst>
                <a:rect l="0" t="0" r="r" b="b"/>
                <a:pathLst>
                  <a:path w="1729" h="851">
                    <a:moveTo>
                      <a:pt x="680" y="851"/>
                    </a:moveTo>
                    <a:cubicBezTo>
                      <a:pt x="680" y="851"/>
                      <a:pt x="420" y="471"/>
                      <a:pt x="0" y="479"/>
                    </a:cubicBezTo>
                    <a:cubicBezTo>
                      <a:pt x="1243" y="0"/>
                      <a:pt x="1243" y="0"/>
                      <a:pt x="1243" y="0"/>
                    </a:cubicBezTo>
                    <a:cubicBezTo>
                      <a:pt x="1243" y="0"/>
                      <a:pt x="1574" y="109"/>
                      <a:pt x="1729" y="481"/>
                    </a:cubicBezTo>
                    <a:lnTo>
                      <a:pt x="680" y="851"/>
                    </a:lnTo>
                    <a:close/>
                  </a:path>
                </a:pathLst>
              </a:custGeom>
              <a:solidFill>
                <a:schemeClr val="accent4">
                  <a:alpha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grpSp>
        <p:grpSp>
          <p:nvGrpSpPr>
            <p:cNvPr id="27" name="组合 26"/>
            <p:cNvGrpSpPr/>
            <p:nvPr/>
          </p:nvGrpSpPr>
          <p:grpSpPr>
            <a:xfrm>
              <a:off x="1229171" y="1316267"/>
              <a:ext cx="5020550" cy="1241748"/>
              <a:chOff x="1905095" y="1755290"/>
              <a:chExt cx="5020550" cy="1241748"/>
            </a:xfrm>
          </p:grpSpPr>
          <p:grpSp>
            <p:nvGrpSpPr>
              <p:cNvPr id="22" name="组合 21"/>
              <p:cNvGrpSpPr/>
              <p:nvPr/>
            </p:nvGrpSpPr>
            <p:grpSpPr>
              <a:xfrm rot="10800000">
                <a:off x="5825072" y="2076152"/>
                <a:ext cx="1100573" cy="600021"/>
                <a:chOff x="1766247" y="2076155"/>
                <a:chExt cx="1100573" cy="600021"/>
              </a:xfrm>
            </p:grpSpPr>
            <p:sp>
              <p:nvSpPr>
                <p:cNvPr id="6" name="燕尾形 5"/>
                <p:cNvSpPr/>
                <p:nvPr/>
              </p:nvSpPr>
              <p:spPr>
                <a:xfrm>
                  <a:off x="2091365" y="2076155"/>
                  <a:ext cx="470390" cy="600021"/>
                </a:xfrm>
                <a:prstGeom prst="chevron">
                  <a:avLst>
                    <a:gd name="adj" fmla="val 6231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燕尾形 6"/>
                <p:cNvSpPr/>
                <p:nvPr/>
              </p:nvSpPr>
              <p:spPr>
                <a:xfrm>
                  <a:off x="2396430" y="2076155"/>
                  <a:ext cx="470390" cy="600021"/>
                </a:xfrm>
                <a:prstGeom prst="chevron">
                  <a:avLst>
                    <a:gd name="adj" fmla="val 6231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1" name="燕尾形 10"/>
                <p:cNvSpPr/>
                <p:nvPr/>
              </p:nvSpPr>
              <p:spPr>
                <a:xfrm>
                  <a:off x="1766247" y="2076155"/>
                  <a:ext cx="470390" cy="600021"/>
                </a:xfrm>
                <a:prstGeom prst="chevron">
                  <a:avLst>
                    <a:gd name="adj" fmla="val 6231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16" name="组合 15"/>
              <p:cNvGrpSpPr/>
              <p:nvPr/>
            </p:nvGrpSpPr>
            <p:grpSpPr>
              <a:xfrm>
                <a:off x="3026613" y="1755291"/>
                <a:ext cx="1241747" cy="1241747"/>
                <a:chOff x="2503326" y="1131726"/>
                <a:chExt cx="1241747" cy="1241747"/>
              </a:xfrm>
              <a:scene3d>
                <a:camera prst="orthographicFront"/>
                <a:lightRig rig="chilly" dir="t"/>
              </a:scene3d>
            </p:grpSpPr>
            <p:sp>
              <p:nvSpPr>
                <p:cNvPr id="17" name="椭圆 16"/>
                <p:cNvSpPr/>
                <p:nvPr/>
              </p:nvSpPr>
              <p:spPr>
                <a:xfrm>
                  <a:off x="2503326" y="1131726"/>
                  <a:ext cx="1241747" cy="1241747"/>
                </a:xfrm>
                <a:prstGeom prst="ellipse">
                  <a:avLst/>
                </a:prstGeom>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8" name="椭圆 4"/>
                <p:cNvSpPr/>
                <p:nvPr/>
              </p:nvSpPr>
              <p:spPr>
                <a:xfrm>
                  <a:off x="2685176" y="1313576"/>
                  <a:ext cx="878047" cy="87804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7413" tIns="47413" rIns="47413" bIns="47413" numCol="1" spcCol="1270" anchor="ctr" anchorCtr="0">
                  <a:noAutofit/>
                </a:bodyPr>
                <a:lstStyle/>
                <a:p>
                  <a:pPr algn="ctr" defTabSz="1659425">
                    <a:spcBef>
                      <a:spcPct val="0"/>
                    </a:spcBef>
                    <a:spcAft>
                      <a:spcPct val="35000"/>
                    </a:spcAft>
                  </a:pPr>
                  <a:r>
                    <a:rPr lang="zh-CN" altLang="en-US" sz="3733" b="1">
                      <a:latin typeface="微软雅黑" panose="020B0503020204020204" pitchFamily="34" charset="-122"/>
                      <a:ea typeface="微软雅黑" panose="020B0503020204020204" pitchFamily="34" charset="-122"/>
                    </a:rPr>
                    <a:t>整合规则</a:t>
                  </a:r>
                </a:p>
              </p:txBody>
            </p:sp>
          </p:grpSp>
          <p:grpSp>
            <p:nvGrpSpPr>
              <p:cNvPr id="19" name="组合 18"/>
              <p:cNvGrpSpPr/>
              <p:nvPr/>
            </p:nvGrpSpPr>
            <p:grpSpPr>
              <a:xfrm>
                <a:off x="4572000" y="1755290"/>
                <a:ext cx="1241747" cy="1241747"/>
                <a:chOff x="2503326" y="1131726"/>
                <a:chExt cx="1241747" cy="1241747"/>
              </a:xfrm>
              <a:scene3d>
                <a:camera prst="orthographicFront"/>
                <a:lightRig rig="chilly" dir="t"/>
              </a:scene3d>
            </p:grpSpPr>
            <p:sp>
              <p:nvSpPr>
                <p:cNvPr id="20" name="椭圆 19"/>
                <p:cNvSpPr/>
                <p:nvPr/>
              </p:nvSpPr>
              <p:spPr>
                <a:xfrm>
                  <a:off x="2503326" y="1131726"/>
                  <a:ext cx="1241747" cy="1241747"/>
                </a:xfrm>
                <a:prstGeom prst="ellipse">
                  <a:avLst/>
                </a:prstGeom>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1" name="椭圆 4"/>
                <p:cNvSpPr/>
                <p:nvPr/>
              </p:nvSpPr>
              <p:spPr>
                <a:xfrm>
                  <a:off x="2685176" y="1313576"/>
                  <a:ext cx="878047" cy="87804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7413" tIns="47413" rIns="47413" bIns="47413" numCol="1" spcCol="1270" anchor="ctr" anchorCtr="0">
                  <a:noAutofit/>
                </a:bodyPr>
                <a:lstStyle/>
                <a:p>
                  <a:pPr algn="ctr" defTabSz="1659425">
                    <a:spcBef>
                      <a:spcPct val="0"/>
                    </a:spcBef>
                    <a:spcAft>
                      <a:spcPct val="35000"/>
                    </a:spcAft>
                  </a:pPr>
                  <a:r>
                    <a:rPr lang="zh-CN" altLang="en-US" sz="3733" b="1" dirty="0">
                      <a:latin typeface="微软雅黑" panose="020B0503020204020204" pitchFamily="34" charset="-122"/>
                      <a:ea typeface="微软雅黑" panose="020B0503020204020204" pitchFamily="34" charset="-122"/>
                    </a:rPr>
                    <a:t>发布规则</a:t>
                  </a:r>
                </a:p>
              </p:txBody>
            </p:sp>
          </p:grpSp>
          <p:grpSp>
            <p:nvGrpSpPr>
              <p:cNvPr id="23" name="组合 22"/>
              <p:cNvGrpSpPr/>
              <p:nvPr/>
            </p:nvGrpSpPr>
            <p:grpSpPr>
              <a:xfrm>
                <a:off x="1905095" y="2076151"/>
                <a:ext cx="1100573" cy="600021"/>
                <a:chOff x="1766247" y="2076155"/>
                <a:chExt cx="1100573" cy="600021"/>
              </a:xfrm>
            </p:grpSpPr>
            <p:sp>
              <p:nvSpPr>
                <p:cNvPr id="24" name="燕尾形 23"/>
                <p:cNvSpPr/>
                <p:nvPr/>
              </p:nvSpPr>
              <p:spPr>
                <a:xfrm>
                  <a:off x="2091365" y="2076155"/>
                  <a:ext cx="470390" cy="600021"/>
                </a:xfrm>
                <a:prstGeom prst="chevron">
                  <a:avLst>
                    <a:gd name="adj" fmla="val 6231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5" name="燕尾形 24"/>
                <p:cNvSpPr/>
                <p:nvPr/>
              </p:nvSpPr>
              <p:spPr>
                <a:xfrm>
                  <a:off x="2396430" y="2076155"/>
                  <a:ext cx="470390" cy="600021"/>
                </a:xfrm>
                <a:prstGeom prst="chevron">
                  <a:avLst>
                    <a:gd name="adj" fmla="val 6231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6" name="燕尾形 25"/>
                <p:cNvSpPr/>
                <p:nvPr/>
              </p:nvSpPr>
              <p:spPr>
                <a:xfrm>
                  <a:off x="1766247" y="2076155"/>
                  <a:ext cx="470390" cy="600021"/>
                </a:xfrm>
                <a:prstGeom prst="chevron">
                  <a:avLst>
                    <a:gd name="adj" fmla="val 6231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sp>
          <p:nvSpPr>
            <p:cNvPr id="34" name="矩形 33"/>
            <p:cNvSpPr/>
            <p:nvPr/>
          </p:nvSpPr>
          <p:spPr>
            <a:xfrm>
              <a:off x="4643095" y="2742323"/>
              <a:ext cx="2244784" cy="315423"/>
            </a:xfrm>
            <a:prstGeom prst="rect">
              <a:avLst/>
            </a:prstGeom>
          </p:spPr>
          <p:txBody>
            <a:bodyPr wrap="square">
              <a:spAutoFit/>
            </a:bodyPr>
            <a:lstStyle/>
            <a:p>
              <a:r>
                <a:rPr lang="zh-CN" altLang="zh-CN"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rPr>
                <a:t>检索点设置规则</a:t>
              </a:r>
              <a:endParaRPr lang="en-US" altLang="zh-CN"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endParaRPr>
            </a:p>
          </p:txBody>
        </p:sp>
        <p:sp>
          <p:nvSpPr>
            <p:cNvPr id="36" name="矩形 35"/>
            <p:cNvSpPr/>
            <p:nvPr/>
          </p:nvSpPr>
          <p:spPr>
            <a:xfrm>
              <a:off x="4643095" y="3412493"/>
              <a:ext cx="4572000" cy="315423"/>
            </a:xfrm>
            <a:prstGeom prst="rect">
              <a:avLst/>
            </a:prstGeom>
          </p:spPr>
          <p:txBody>
            <a:bodyPr wrap="square">
              <a:spAutoFit/>
            </a:bodyPr>
            <a:lstStyle/>
            <a:p>
              <a:r>
                <a:rPr lang="zh-CN" altLang="zh-CN"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rPr>
                <a:t>可视化展示规则</a:t>
              </a:r>
              <a:endParaRPr lang="en-US" altLang="zh-CN"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endParaRPr>
            </a:p>
          </p:txBody>
        </p:sp>
        <p:sp>
          <p:nvSpPr>
            <p:cNvPr id="37" name="矩形 36"/>
            <p:cNvSpPr/>
            <p:nvPr/>
          </p:nvSpPr>
          <p:spPr>
            <a:xfrm>
              <a:off x="4955973" y="3748143"/>
              <a:ext cx="4572000" cy="315423"/>
            </a:xfrm>
            <a:prstGeom prst="rect">
              <a:avLst/>
            </a:prstGeom>
          </p:spPr>
          <p:txBody>
            <a:bodyPr wrap="square">
              <a:spAutoFit/>
            </a:bodyPr>
            <a:lstStyle/>
            <a:p>
              <a:r>
                <a:rPr lang="zh-CN" altLang="zh-CN"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rPr>
                <a:t>检索结果分面设置规则</a:t>
              </a:r>
              <a:endParaRPr lang="en-US" altLang="zh-CN"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endParaRPr>
            </a:p>
          </p:txBody>
        </p:sp>
        <p:sp>
          <p:nvSpPr>
            <p:cNvPr id="38" name="矩形 37"/>
            <p:cNvSpPr/>
            <p:nvPr/>
          </p:nvSpPr>
          <p:spPr>
            <a:xfrm>
              <a:off x="4955973" y="3071396"/>
              <a:ext cx="3031599" cy="315423"/>
            </a:xfrm>
            <a:prstGeom prst="rect">
              <a:avLst/>
            </a:prstGeom>
          </p:spPr>
          <p:txBody>
            <a:bodyPr wrap="square">
              <a:spAutoFit/>
            </a:bodyPr>
            <a:lstStyle/>
            <a:p>
              <a:r>
                <a:rPr lang="zh-CN" altLang="zh-CN"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rPr>
                <a:t>资源分类导航体系设置规则</a:t>
              </a:r>
              <a:endParaRPr lang="zh-CN" altLang="en-US"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endParaRPr>
            </a:p>
          </p:txBody>
        </p:sp>
        <p:grpSp>
          <p:nvGrpSpPr>
            <p:cNvPr id="5" name="组合 4"/>
            <p:cNvGrpSpPr/>
            <p:nvPr/>
          </p:nvGrpSpPr>
          <p:grpSpPr>
            <a:xfrm>
              <a:off x="1208931" y="2838019"/>
              <a:ext cx="3120655" cy="1024381"/>
              <a:chOff x="784858" y="2601468"/>
              <a:chExt cx="3120655" cy="1024381"/>
            </a:xfrm>
          </p:grpSpPr>
          <p:sp>
            <p:nvSpPr>
              <p:cNvPr id="31" name="矩形 30"/>
              <p:cNvSpPr/>
              <p:nvPr/>
            </p:nvSpPr>
            <p:spPr>
              <a:xfrm>
                <a:off x="784858" y="2601468"/>
                <a:ext cx="2080244" cy="315423"/>
              </a:xfrm>
              <a:prstGeom prst="rect">
                <a:avLst/>
              </a:prstGeom>
            </p:spPr>
            <p:txBody>
              <a:bodyPr wrap="square">
                <a:spAutoFit/>
              </a:bodyPr>
              <a:lstStyle/>
              <a:p>
                <a:r>
                  <a:rPr lang="zh-CN" altLang="zh-CN"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rPr>
                  <a:t>智能推荐规则</a:t>
                </a:r>
                <a:endParaRPr lang="zh-CN" altLang="en-US"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endParaRPr>
              </a:p>
            </p:txBody>
          </p:sp>
          <p:sp>
            <p:nvSpPr>
              <p:cNvPr id="32" name="矩形 31"/>
              <p:cNvSpPr/>
              <p:nvPr/>
            </p:nvSpPr>
            <p:spPr>
              <a:xfrm>
                <a:off x="1109170" y="2951548"/>
                <a:ext cx="2441147" cy="315423"/>
              </a:xfrm>
              <a:prstGeom prst="rect">
                <a:avLst/>
              </a:prstGeom>
            </p:spPr>
            <p:txBody>
              <a:bodyPr wrap="square">
                <a:spAutoFit/>
              </a:bodyPr>
              <a:lstStyle/>
              <a:p>
                <a:r>
                  <a:rPr lang="zh-CN" altLang="zh-CN"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rPr>
                  <a:t>知识关联规则</a:t>
                </a:r>
                <a:endParaRPr lang="zh-CN" altLang="en-US"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endParaRPr>
              </a:p>
            </p:txBody>
          </p:sp>
          <p:sp>
            <p:nvSpPr>
              <p:cNvPr id="33" name="矩形 32"/>
              <p:cNvSpPr/>
              <p:nvPr/>
            </p:nvSpPr>
            <p:spPr>
              <a:xfrm>
                <a:off x="1464366" y="3310426"/>
                <a:ext cx="2441147" cy="315423"/>
              </a:xfrm>
              <a:prstGeom prst="rect">
                <a:avLst/>
              </a:prstGeom>
            </p:spPr>
            <p:txBody>
              <a:bodyPr wrap="square">
                <a:spAutoFit/>
              </a:bodyPr>
              <a:lstStyle/>
              <a:p>
                <a:r>
                  <a:rPr lang="zh-CN" altLang="zh-CN"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rPr>
                  <a:t>专题整合规则</a:t>
                </a:r>
                <a:endParaRPr lang="zh-CN" altLang="en-US" sz="2133"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endParaRPr>
              </a:p>
            </p:txBody>
          </p:sp>
        </p:grpSp>
      </p:grpSp>
      <p:sp>
        <p:nvSpPr>
          <p:cNvPr id="35" name="矩形 34"/>
          <p:cNvSpPr/>
          <p:nvPr/>
        </p:nvSpPr>
        <p:spPr>
          <a:xfrm>
            <a:off x="8801752" y="4549992"/>
            <a:ext cx="6096000" cy="461665"/>
          </a:xfrm>
          <a:prstGeom prst="rect">
            <a:avLst/>
          </a:prstGeom>
        </p:spPr>
        <p:txBody>
          <a:bodyPr wrap="square">
            <a:spAutoFit/>
          </a:bodyPr>
          <a:lstStyle/>
          <a:p>
            <a:r>
              <a:rPr lang="zh-CN" altLang="zh-CN" sz="2400"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rPr>
              <a:t>元数据显示规则</a:t>
            </a:r>
            <a:endParaRPr lang="en-US" altLang="zh-CN" sz="2400" dirty="0">
              <a:ln w="13462">
                <a:solidFill>
                  <a:schemeClr val="bg1"/>
                </a:solidFill>
                <a:prstDash val="solid"/>
              </a:ln>
              <a:solidFill>
                <a:schemeClr val="bg1"/>
              </a:solidFill>
              <a:effectLst>
                <a:outerShdw dist="38100" dir="2700000" algn="bl" rotWithShape="0">
                  <a:schemeClr val="accent5"/>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7066715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元数据：数据发布</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检索服务</a:t>
            </a:r>
          </a:p>
        </p:txBody>
      </p:sp>
      <p:graphicFrame>
        <p:nvGraphicFramePr>
          <p:cNvPr id="4" name="图示 3"/>
          <p:cNvGraphicFramePr/>
          <p:nvPr>
            <p:extLst/>
          </p:nvPr>
        </p:nvGraphicFramePr>
        <p:xfrm>
          <a:off x="8737600" y="-330200"/>
          <a:ext cx="3962400" cy="2844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表格 10"/>
          <p:cNvGraphicFramePr>
            <a:graphicFrameLocks noGrp="1"/>
          </p:cNvGraphicFramePr>
          <p:nvPr>
            <p:extLst>
              <p:ext uri="{D42A27DB-BD31-4B8C-83A1-F6EECF244321}">
                <p14:modId xmlns:p14="http://schemas.microsoft.com/office/powerpoint/2010/main" xmlns="" val="4094719917"/>
              </p:ext>
            </p:extLst>
          </p:nvPr>
        </p:nvGraphicFramePr>
        <p:xfrm>
          <a:off x="406400" y="2129693"/>
          <a:ext cx="5486400" cy="4349751"/>
        </p:xfrm>
        <a:graphic>
          <a:graphicData uri="http://schemas.openxmlformats.org/drawingml/2006/table">
            <a:tbl>
              <a:tblPr firstRow="1" bandRow="1">
                <a:tableStyleId>{D27102A9-8310-4765-A935-A1911B00CA55}</a:tableStyleId>
              </a:tblPr>
              <a:tblGrid>
                <a:gridCol w="5486400"/>
              </a:tblGrid>
              <a:tr h="621393">
                <a:tc>
                  <a:txBody>
                    <a:bodyPr/>
                    <a:lstStyle/>
                    <a:p>
                      <a:pPr algn="ctr">
                        <a:spcAft>
                          <a:spcPts val="0"/>
                        </a:spcAft>
                      </a:pPr>
                      <a:r>
                        <a:rPr lang="zh-CN" sz="2700" b="1" kern="1200" dirty="0">
                          <a:solidFill>
                            <a:schemeClr val="bg1"/>
                          </a:solidFill>
                          <a:effectLst>
                            <a:outerShdw blurRad="38100" dist="38100" dir="2700000" algn="tl">
                              <a:srgbClr val="000000">
                                <a:alpha val="43000"/>
                              </a:srgbClr>
                            </a:outerShdw>
                          </a:effectLst>
                          <a:latin typeface="微软雅黑" panose="020B0503020204020204" pitchFamily="34" charset="-122"/>
                          <a:ea typeface="微软雅黑" panose="020B0503020204020204" pitchFamily="34" charset="-122"/>
                        </a:rPr>
                        <a:t>数据发布—检索服务</a:t>
                      </a:r>
                      <a:endParaRPr lang="zh-CN" sz="27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05148" marR="105148" marT="52573" marB="52573"/>
                </a:tc>
              </a:tr>
              <a:tr h="621393">
                <a:tc>
                  <a:txBody>
                    <a:bodyPr/>
                    <a:lstStyle/>
                    <a:p>
                      <a:pPr algn="l">
                        <a:lnSpc>
                          <a:spcPct val="150000"/>
                        </a:lnSpc>
                        <a:spcAft>
                          <a:spcPts val="0"/>
                        </a:spcAft>
                      </a:pPr>
                      <a:r>
                        <a:rPr lang="zh-CN" sz="2100" b="1" kern="1200" dirty="0">
                          <a:solidFill>
                            <a:schemeClr val="bg1"/>
                          </a:solidFill>
                          <a:effectLst/>
                          <a:latin typeface="微软雅黑" panose="020B0503020204020204" pitchFamily="34" charset="-122"/>
                          <a:ea typeface="微软雅黑" panose="020B0503020204020204" pitchFamily="34" charset="-122"/>
                        </a:rPr>
                        <a:t>一站式检索</a:t>
                      </a:r>
                      <a:endParaRPr lang="zh-CN" sz="21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05148" marR="105148" marT="52573" marB="52573" anchor="ctr">
                    <a:solidFill>
                      <a:srgbClr val="F19B14">
                        <a:alpha val="50196"/>
                      </a:srgbClr>
                    </a:solidFill>
                  </a:tcPr>
                </a:tc>
              </a:tr>
              <a:tr h="621393">
                <a:tc>
                  <a:txBody>
                    <a:bodyPr/>
                    <a:lstStyle/>
                    <a:p>
                      <a:pPr algn="l">
                        <a:lnSpc>
                          <a:spcPct val="150000"/>
                        </a:lnSpc>
                        <a:spcAft>
                          <a:spcPts val="0"/>
                        </a:spcAft>
                      </a:pPr>
                      <a:r>
                        <a:rPr lang="zh-CN" sz="2100" b="1" kern="1200" dirty="0">
                          <a:solidFill>
                            <a:schemeClr val="bg1"/>
                          </a:solidFill>
                          <a:effectLst/>
                          <a:latin typeface="微软雅黑" panose="020B0503020204020204" pitchFamily="34" charset="-122"/>
                          <a:ea typeface="微软雅黑" panose="020B0503020204020204" pitchFamily="34" charset="-122"/>
                        </a:rPr>
                        <a:t>高级检索</a:t>
                      </a:r>
                      <a:endParaRPr lang="zh-CN" sz="21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05148" marR="105148" marT="52573" marB="52573" anchor="ctr"/>
                </a:tc>
              </a:tr>
              <a:tr h="621393">
                <a:tc>
                  <a:txBody>
                    <a:bodyPr/>
                    <a:lstStyle/>
                    <a:p>
                      <a:pPr algn="l">
                        <a:lnSpc>
                          <a:spcPct val="150000"/>
                        </a:lnSpc>
                        <a:spcAft>
                          <a:spcPts val="0"/>
                        </a:spcAft>
                      </a:pPr>
                      <a:r>
                        <a:rPr lang="zh-CN" sz="2100" b="1" kern="1200" dirty="0">
                          <a:solidFill>
                            <a:schemeClr val="bg1"/>
                          </a:solidFill>
                          <a:effectLst/>
                          <a:latin typeface="微软雅黑" panose="020B0503020204020204" pitchFamily="34" charset="-122"/>
                          <a:ea typeface="微软雅黑" panose="020B0503020204020204" pitchFamily="34" charset="-122"/>
                        </a:rPr>
                        <a:t>模糊检索、精确检索</a:t>
                      </a:r>
                      <a:endParaRPr lang="zh-CN" sz="21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05148" marR="105148" marT="52573" marB="52573" anchor="ctr">
                    <a:solidFill>
                      <a:srgbClr val="F19B14">
                        <a:alpha val="50196"/>
                      </a:srgbClr>
                    </a:solidFill>
                  </a:tcPr>
                </a:tc>
              </a:tr>
              <a:tr h="621393">
                <a:tc>
                  <a:txBody>
                    <a:bodyPr/>
                    <a:lstStyle/>
                    <a:p>
                      <a:pPr algn="l">
                        <a:lnSpc>
                          <a:spcPct val="150000"/>
                        </a:lnSpc>
                        <a:spcAft>
                          <a:spcPts val="0"/>
                        </a:spcAft>
                      </a:pPr>
                      <a:r>
                        <a:rPr lang="zh-CN" sz="2100" b="1" kern="1200" dirty="0">
                          <a:solidFill>
                            <a:schemeClr val="bg1"/>
                          </a:solidFill>
                          <a:effectLst/>
                          <a:latin typeface="微软雅黑" panose="020B0503020204020204" pitchFamily="34" charset="-122"/>
                          <a:ea typeface="微软雅黑" panose="020B0503020204020204" pitchFamily="34" charset="-122"/>
                        </a:rPr>
                        <a:t>繁简通检、中英文混合检索</a:t>
                      </a:r>
                      <a:endParaRPr lang="zh-CN" sz="21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05148" marR="105148" marT="52573" marB="52573" anchor="ctr"/>
                </a:tc>
              </a:tr>
              <a:tr h="621393">
                <a:tc>
                  <a:txBody>
                    <a:bodyPr/>
                    <a:lstStyle/>
                    <a:p>
                      <a:pPr algn="l">
                        <a:lnSpc>
                          <a:spcPct val="150000"/>
                        </a:lnSpc>
                        <a:spcAft>
                          <a:spcPts val="0"/>
                        </a:spcAft>
                      </a:pPr>
                      <a:r>
                        <a:rPr lang="zh-CN" sz="2100" b="1" kern="1200" dirty="0">
                          <a:solidFill>
                            <a:schemeClr val="bg1"/>
                          </a:solidFill>
                          <a:effectLst/>
                          <a:latin typeface="微软雅黑" panose="020B0503020204020204" pitchFamily="34" charset="-122"/>
                          <a:ea typeface="微软雅黑" panose="020B0503020204020204" pitchFamily="34" charset="-122"/>
                        </a:rPr>
                        <a:t>界面友好的检索结果显示</a:t>
                      </a:r>
                      <a:endParaRPr lang="zh-CN" sz="21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05148" marR="105148" marT="52573" marB="52573" anchor="ctr">
                    <a:solidFill>
                      <a:srgbClr val="F19B14">
                        <a:alpha val="50196"/>
                      </a:srgbClr>
                    </a:solidFill>
                  </a:tcPr>
                </a:tc>
              </a:tr>
              <a:tr h="621393">
                <a:tc>
                  <a:txBody>
                    <a:bodyPr/>
                    <a:lstStyle/>
                    <a:p>
                      <a:pPr algn="l">
                        <a:lnSpc>
                          <a:spcPct val="150000"/>
                        </a:lnSpc>
                        <a:spcAft>
                          <a:spcPts val="0"/>
                        </a:spcAft>
                      </a:pPr>
                      <a:r>
                        <a:rPr lang="zh-CN" sz="2100" b="1" kern="1200" dirty="0">
                          <a:solidFill>
                            <a:schemeClr val="bg1"/>
                          </a:solidFill>
                          <a:effectLst/>
                          <a:latin typeface="微软雅黑" panose="020B0503020204020204" pitchFamily="34" charset="-122"/>
                          <a:ea typeface="微软雅黑" panose="020B0503020204020204" pitchFamily="34" charset="-122"/>
                        </a:rPr>
                        <a:t>搜索词智能推荐</a:t>
                      </a:r>
                      <a:endParaRPr lang="zh-CN" sz="21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105148" marR="105148" marT="52573" marB="52573" anchor="ctr"/>
                </a:tc>
              </a:tr>
            </a:tbl>
          </a:graphicData>
        </a:graphic>
      </p:graphicFrame>
      <p:pic>
        <p:nvPicPr>
          <p:cNvPr id="5" name="图片 4"/>
          <p:cNvPicPr>
            <a:picLocks noChangeAspect="1"/>
          </p:cNvPicPr>
          <p:nvPr/>
        </p:nvPicPr>
        <p:blipFill>
          <a:blip r:embed="rId9" cstate="print"/>
          <a:stretch>
            <a:fillRect/>
          </a:stretch>
        </p:blipFill>
        <p:spPr>
          <a:xfrm>
            <a:off x="6197600" y="2387599"/>
            <a:ext cx="5689600" cy="3796895"/>
          </a:xfrm>
          <a:prstGeom prst="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LeftFacing"/>
            <a:lightRig rig="threePt" dir="t"/>
          </a:scene3d>
        </p:spPr>
      </p:pic>
    </p:spTree>
    <p:extLst>
      <p:ext uri="{BB962C8B-B14F-4D97-AF65-F5344CB8AC3E}">
        <p14:creationId xmlns:p14="http://schemas.microsoft.com/office/powerpoint/2010/main" xmlns="" val="28987556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元数据：数据发布</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检索服务</a:t>
            </a:r>
          </a:p>
        </p:txBody>
      </p:sp>
      <p:graphicFrame>
        <p:nvGraphicFramePr>
          <p:cNvPr id="4" name="图示 3"/>
          <p:cNvGraphicFramePr/>
          <p:nvPr>
            <p:extLst/>
          </p:nvPr>
        </p:nvGraphicFramePr>
        <p:xfrm>
          <a:off x="8737600" y="-330200"/>
          <a:ext cx="3962400" cy="2844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图片 5"/>
          <p:cNvPicPr>
            <a:picLocks noChangeAspect="1"/>
          </p:cNvPicPr>
          <p:nvPr/>
        </p:nvPicPr>
        <p:blipFill rotWithShape="1">
          <a:blip r:embed="rId9" cstate="print"/>
          <a:srcRect l="-1" r="-1" b="33569"/>
          <a:stretch/>
        </p:blipFill>
        <p:spPr>
          <a:xfrm>
            <a:off x="1059814" y="889001"/>
            <a:ext cx="6705599" cy="5802921"/>
          </a:xfrm>
          <a:prstGeom prst="rect">
            <a:avLst/>
          </a:prstGeom>
        </p:spPr>
      </p:pic>
      <p:sp>
        <p:nvSpPr>
          <p:cNvPr id="15" name="矩形 14"/>
          <p:cNvSpPr/>
          <p:nvPr/>
        </p:nvSpPr>
        <p:spPr bwMode="auto">
          <a:xfrm>
            <a:off x="1219200" y="1295400"/>
            <a:ext cx="1422400" cy="5498120"/>
          </a:xfrm>
          <a:prstGeom prst="rect">
            <a:avLst/>
          </a:prstGeom>
          <a:noFill/>
          <a:ln w="41275">
            <a:solidFill>
              <a:schemeClr val="accent5"/>
            </a:solid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17" name="矩形 16"/>
          <p:cNvSpPr/>
          <p:nvPr/>
        </p:nvSpPr>
        <p:spPr bwMode="auto">
          <a:xfrm>
            <a:off x="4450713" y="3429000"/>
            <a:ext cx="2993708" cy="508000"/>
          </a:xfrm>
          <a:prstGeom prst="rect">
            <a:avLst/>
          </a:prstGeom>
          <a:noFill/>
          <a:ln w="41275">
            <a:solidFill>
              <a:schemeClr val="accent5"/>
            </a:solid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19" name="矩形 18"/>
          <p:cNvSpPr/>
          <p:nvPr/>
        </p:nvSpPr>
        <p:spPr bwMode="auto">
          <a:xfrm>
            <a:off x="8534401" y="2514600"/>
            <a:ext cx="2993708" cy="4177321"/>
          </a:xfrm>
          <a:prstGeom prst="rect">
            <a:avLst/>
          </a:prstGeom>
          <a:noFill/>
          <a:ln w="41275">
            <a:solidFill>
              <a:schemeClr val="accent5"/>
            </a:solid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20" name="文本框 19"/>
          <p:cNvSpPr txBox="1"/>
          <p:nvPr/>
        </p:nvSpPr>
        <p:spPr>
          <a:xfrm>
            <a:off x="8737600" y="2616201"/>
            <a:ext cx="2032000" cy="461665"/>
          </a:xfrm>
          <a:prstGeom prst="rect">
            <a:avLst/>
          </a:prstGeom>
          <a:noFill/>
        </p:spPr>
        <p:txBody>
          <a:bodyPr wrap="square" rtlCol="0">
            <a:spAutoFit/>
          </a:bodyPr>
          <a:lstStyle/>
          <a:p>
            <a:r>
              <a:rPr lang="zh-CN" altLang="en-US" sz="2400" b="1" dirty="0">
                <a:solidFill>
                  <a:srgbClr val="FFFF00"/>
                </a:solidFill>
              </a:rPr>
              <a:t>权限</a:t>
            </a:r>
          </a:p>
        </p:txBody>
      </p:sp>
      <p:sp>
        <p:nvSpPr>
          <p:cNvPr id="21" name="文本框 20"/>
          <p:cNvSpPr txBox="1"/>
          <p:nvPr/>
        </p:nvSpPr>
        <p:spPr>
          <a:xfrm>
            <a:off x="8685053" y="3111829"/>
            <a:ext cx="2743200" cy="3416320"/>
          </a:xfrm>
          <a:prstGeom prst="rect">
            <a:avLst/>
          </a:prstGeom>
          <a:noFill/>
        </p:spPr>
        <p:txBody>
          <a:bodyPr wrap="square" rtlCol="0">
            <a:spAutoFit/>
          </a:bodyPr>
          <a:lstStyle/>
          <a:p>
            <a:pPr marL="380990" indent="-380990">
              <a:lnSpc>
                <a:spcPct val="150000"/>
              </a:lnSpc>
              <a:buFont typeface="Arial" panose="020B0604020202020204" pitchFamily="34" charset="0"/>
              <a:buChar char="•"/>
            </a:pPr>
            <a:r>
              <a:rPr lang="zh-CN" altLang="en-US" sz="2400" b="1" dirty="0">
                <a:solidFill>
                  <a:schemeClr val="bg1"/>
                </a:solidFill>
              </a:rPr>
              <a:t>统一用户管理系统远程登录</a:t>
            </a:r>
            <a:endParaRPr lang="en-US" altLang="zh-CN" sz="2400" b="1" dirty="0">
              <a:solidFill>
                <a:schemeClr val="bg1"/>
              </a:solidFill>
            </a:endParaRPr>
          </a:p>
          <a:p>
            <a:pPr marL="380990" indent="-380990">
              <a:lnSpc>
                <a:spcPct val="150000"/>
              </a:lnSpc>
              <a:buFont typeface="Arial" panose="020B0604020202020204" pitchFamily="34" charset="0"/>
              <a:buChar char="•"/>
            </a:pPr>
            <a:r>
              <a:rPr lang="zh-CN" altLang="en-US" sz="2400" b="1" dirty="0">
                <a:solidFill>
                  <a:schemeClr val="bg1"/>
                </a:solidFill>
              </a:rPr>
              <a:t>推广工程专用网访问</a:t>
            </a:r>
            <a:endParaRPr lang="en-US" altLang="zh-CN" sz="2400" b="1" dirty="0">
              <a:solidFill>
                <a:schemeClr val="bg1"/>
              </a:solidFill>
            </a:endParaRPr>
          </a:p>
          <a:p>
            <a:pPr marL="380990" indent="-380990">
              <a:lnSpc>
                <a:spcPct val="150000"/>
              </a:lnSpc>
              <a:buFont typeface="Arial" panose="020B0604020202020204" pitchFamily="34" charset="0"/>
              <a:buChar char="•"/>
            </a:pPr>
            <a:r>
              <a:rPr lang="zh-CN" altLang="en-US" sz="2400" b="1" dirty="0">
                <a:solidFill>
                  <a:schemeClr val="bg1"/>
                </a:solidFill>
              </a:rPr>
              <a:t>互联网访问</a:t>
            </a:r>
            <a:endParaRPr lang="en-US" altLang="zh-CN" sz="2400" b="1" dirty="0">
              <a:solidFill>
                <a:schemeClr val="bg1"/>
              </a:solidFill>
            </a:endParaRPr>
          </a:p>
          <a:p>
            <a:pPr marL="380990" indent="-380990">
              <a:lnSpc>
                <a:spcPct val="150000"/>
              </a:lnSpc>
              <a:buFont typeface="Arial" panose="020B0604020202020204" pitchFamily="34" charset="0"/>
              <a:buChar char="•"/>
            </a:pPr>
            <a:r>
              <a:rPr lang="zh-CN" altLang="en-US" sz="2400" b="1" dirty="0">
                <a:solidFill>
                  <a:schemeClr val="bg1"/>
                </a:solidFill>
              </a:rPr>
              <a:t>局域网访问</a:t>
            </a:r>
          </a:p>
        </p:txBody>
      </p:sp>
    </p:spTree>
    <p:extLst>
      <p:ext uri="{BB962C8B-B14F-4D97-AF65-F5344CB8AC3E}">
        <p14:creationId xmlns:p14="http://schemas.microsoft.com/office/powerpoint/2010/main" xmlns="" val="32643362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stretch>
            <a:fillRect/>
          </a:stretch>
        </p:blipFill>
        <p:spPr>
          <a:xfrm>
            <a:off x="162397" y="939800"/>
            <a:ext cx="6311111" cy="5773557"/>
          </a:xfrm>
          <a:prstGeom prst="rect">
            <a:avLst/>
          </a:prstGeom>
        </p:spPr>
      </p:pic>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4"/>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元数据：数据发布</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检索服务</a:t>
            </a:r>
          </a:p>
        </p:txBody>
      </p:sp>
      <p:graphicFrame>
        <p:nvGraphicFramePr>
          <p:cNvPr id="4" name="图示 3"/>
          <p:cNvGraphicFramePr/>
          <p:nvPr>
            <p:extLst/>
          </p:nvPr>
        </p:nvGraphicFramePr>
        <p:xfrm>
          <a:off x="8737600" y="-330200"/>
          <a:ext cx="3962400" cy="28448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矩形 16"/>
          <p:cNvSpPr/>
          <p:nvPr/>
        </p:nvSpPr>
        <p:spPr bwMode="auto">
          <a:xfrm>
            <a:off x="517597" y="4851400"/>
            <a:ext cx="4020187" cy="812800"/>
          </a:xfrm>
          <a:prstGeom prst="rect">
            <a:avLst/>
          </a:prstGeom>
          <a:noFill/>
          <a:ln w="41275">
            <a:solidFill>
              <a:schemeClr val="accent5"/>
            </a:solid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pic>
        <p:nvPicPr>
          <p:cNvPr id="7" name="图片 6"/>
          <p:cNvPicPr>
            <a:picLocks noChangeAspect="1"/>
          </p:cNvPicPr>
          <p:nvPr/>
        </p:nvPicPr>
        <p:blipFill>
          <a:blip r:embed="rId10" cstate="print"/>
          <a:stretch>
            <a:fillRect/>
          </a:stretch>
        </p:blipFill>
        <p:spPr>
          <a:xfrm>
            <a:off x="6794745" y="2006600"/>
            <a:ext cx="3911111" cy="1346032"/>
          </a:xfrm>
          <a:prstGeom prst="rect">
            <a:avLst/>
          </a:prstGeom>
        </p:spPr>
      </p:pic>
      <p:cxnSp>
        <p:nvCxnSpPr>
          <p:cNvPr id="9" name="直接连接符 8"/>
          <p:cNvCxnSpPr/>
          <p:nvPr/>
        </p:nvCxnSpPr>
        <p:spPr>
          <a:xfrm flipV="1">
            <a:off x="4537784" y="2921000"/>
            <a:ext cx="2167816" cy="193040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11" cstate="print"/>
          <a:srcRect r="14055" b="872"/>
          <a:stretch/>
        </p:blipFill>
        <p:spPr>
          <a:xfrm>
            <a:off x="6782290" y="3632200"/>
            <a:ext cx="3943497" cy="1422400"/>
          </a:xfrm>
          <a:prstGeom prst="rect">
            <a:avLst/>
          </a:prstGeom>
        </p:spPr>
      </p:pic>
      <p:pic>
        <p:nvPicPr>
          <p:cNvPr id="12" name="图片 11"/>
          <p:cNvPicPr>
            <a:picLocks noChangeAspect="1"/>
          </p:cNvPicPr>
          <p:nvPr/>
        </p:nvPicPr>
        <p:blipFill rotWithShape="1">
          <a:blip r:embed="rId12" cstate="print"/>
          <a:srcRect t="-1" r="15137" b="5550"/>
          <a:stretch/>
        </p:blipFill>
        <p:spPr>
          <a:xfrm>
            <a:off x="6782289" y="5283274"/>
            <a:ext cx="3987312" cy="1295327"/>
          </a:xfrm>
          <a:prstGeom prst="rect">
            <a:avLst/>
          </a:prstGeom>
        </p:spPr>
      </p:pic>
    </p:spTree>
    <p:extLst>
      <p:ext uri="{BB962C8B-B14F-4D97-AF65-F5344CB8AC3E}">
        <p14:creationId xmlns:p14="http://schemas.microsoft.com/office/powerpoint/2010/main" xmlns="" val="13413827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元数据：数据发布</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检索服务</a:t>
            </a:r>
          </a:p>
        </p:txBody>
      </p:sp>
      <p:graphicFrame>
        <p:nvGraphicFramePr>
          <p:cNvPr id="4" name="图示 3"/>
          <p:cNvGraphicFramePr/>
          <p:nvPr>
            <p:extLst/>
          </p:nvPr>
        </p:nvGraphicFramePr>
        <p:xfrm>
          <a:off x="8737600" y="-330200"/>
          <a:ext cx="3962400" cy="2844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图片 5"/>
          <p:cNvPicPr>
            <a:picLocks noChangeAspect="1"/>
          </p:cNvPicPr>
          <p:nvPr/>
        </p:nvPicPr>
        <p:blipFill>
          <a:blip r:embed="rId9" cstate="print"/>
          <a:stretch>
            <a:fillRect/>
          </a:stretch>
        </p:blipFill>
        <p:spPr>
          <a:xfrm>
            <a:off x="542997" y="3251200"/>
            <a:ext cx="4943403" cy="3277467"/>
          </a:xfrm>
          <a:prstGeom prst="rect">
            <a:avLst/>
          </a:prstGeom>
        </p:spPr>
      </p:pic>
      <p:pic>
        <p:nvPicPr>
          <p:cNvPr id="10" name="图片 9"/>
          <p:cNvPicPr>
            <a:picLocks noChangeAspect="1"/>
          </p:cNvPicPr>
          <p:nvPr/>
        </p:nvPicPr>
        <p:blipFill>
          <a:blip r:embed="rId10" cstate="print"/>
          <a:stretch>
            <a:fillRect/>
          </a:stretch>
        </p:blipFill>
        <p:spPr>
          <a:xfrm>
            <a:off x="5892801" y="1727818"/>
            <a:ext cx="5239657" cy="4809316"/>
          </a:xfrm>
          <a:prstGeom prst="rect">
            <a:avLst/>
          </a:prstGeom>
        </p:spPr>
      </p:pic>
      <p:pic>
        <p:nvPicPr>
          <p:cNvPr id="13" name="图片 12"/>
          <p:cNvPicPr>
            <a:picLocks noChangeAspect="1"/>
          </p:cNvPicPr>
          <p:nvPr/>
        </p:nvPicPr>
        <p:blipFill>
          <a:blip r:embed="rId11" cstate="print"/>
          <a:stretch>
            <a:fillRect/>
          </a:stretch>
        </p:blipFill>
        <p:spPr>
          <a:xfrm>
            <a:off x="445181" y="1231205"/>
            <a:ext cx="5041219" cy="1955556"/>
          </a:xfrm>
          <a:prstGeom prst="rect">
            <a:avLst/>
          </a:prstGeom>
        </p:spPr>
      </p:pic>
    </p:spTree>
    <p:extLst>
      <p:ext uri="{BB962C8B-B14F-4D97-AF65-F5344CB8AC3E}">
        <p14:creationId xmlns:p14="http://schemas.microsoft.com/office/powerpoint/2010/main" xmlns="" val="37030546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元数据：数据发布</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知识导航</a:t>
            </a:r>
          </a:p>
        </p:txBody>
      </p:sp>
      <p:graphicFrame>
        <p:nvGraphicFramePr>
          <p:cNvPr id="4" name="图示 3"/>
          <p:cNvGraphicFramePr/>
          <p:nvPr>
            <p:extLst/>
          </p:nvPr>
        </p:nvGraphicFramePr>
        <p:xfrm>
          <a:off x="8636001" y="-431800"/>
          <a:ext cx="4237620" cy="29463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图片 5"/>
          <p:cNvPicPr>
            <a:picLocks noChangeAspect="1"/>
          </p:cNvPicPr>
          <p:nvPr/>
        </p:nvPicPr>
        <p:blipFill>
          <a:blip r:embed="rId9" cstate="print"/>
          <a:stretch>
            <a:fillRect/>
          </a:stretch>
        </p:blipFill>
        <p:spPr>
          <a:xfrm>
            <a:off x="805757" y="1498600"/>
            <a:ext cx="6814244" cy="5159315"/>
          </a:xfrm>
          <a:prstGeom prst="rect">
            <a:avLst/>
          </a:prstGeom>
        </p:spPr>
      </p:pic>
    </p:spTree>
    <p:extLst>
      <p:ext uri="{BB962C8B-B14F-4D97-AF65-F5344CB8AC3E}">
        <p14:creationId xmlns:p14="http://schemas.microsoft.com/office/powerpoint/2010/main" xmlns="" val="21233531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元数据：数据发布</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知识导航</a:t>
            </a:r>
          </a:p>
        </p:txBody>
      </p:sp>
      <p:graphicFrame>
        <p:nvGraphicFramePr>
          <p:cNvPr id="4" name="图示 3"/>
          <p:cNvGraphicFramePr/>
          <p:nvPr>
            <p:extLst/>
          </p:nvPr>
        </p:nvGraphicFramePr>
        <p:xfrm>
          <a:off x="8636001" y="-431800"/>
          <a:ext cx="4237620" cy="29463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图片 6"/>
          <p:cNvPicPr>
            <a:picLocks noChangeAspect="1"/>
          </p:cNvPicPr>
          <p:nvPr/>
        </p:nvPicPr>
        <p:blipFill>
          <a:blip r:embed="rId9" cstate="print"/>
          <a:stretch>
            <a:fillRect/>
          </a:stretch>
        </p:blipFill>
        <p:spPr>
          <a:xfrm>
            <a:off x="805757" y="1789484"/>
            <a:ext cx="6611044" cy="4892483"/>
          </a:xfrm>
          <a:prstGeom prst="rect">
            <a:avLst/>
          </a:prstGeom>
        </p:spPr>
      </p:pic>
      <p:pic>
        <p:nvPicPr>
          <p:cNvPr id="5" name="图片 4"/>
          <p:cNvPicPr>
            <a:picLocks noChangeAspect="1"/>
          </p:cNvPicPr>
          <p:nvPr/>
        </p:nvPicPr>
        <p:blipFill rotWithShape="1">
          <a:blip r:embed="rId10" cstate="print"/>
          <a:srcRect t="10147"/>
          <a:stretch/>
        </p:blipFill>
        <p:spPr>
          <a:xfrm>
            <a:off x="7924800" y="2616200"/>
            <a:ext cx="3352800" cy="2641600"/>
          </a:xfrm>
          <a:prstGeom prst="rect">
            <a:avLst/>
          </a:prstGeom>
        </p:spPr>
      </p:pic>
      <p:cxnSp>
        <p:nvCxnSpPr>
          <p:cNvPr id="8" name="直接连接符 7"/>
          <p:cNvCxnSpPr/>
          <p:nvPr/>
        </p:nvCxnSpPr>
        <p:spPr>
          <a:xfrm flipV="1">
            <a:off x="6096001" y="3270525"/>
            <a:ext cx="1799772" cy="158475"/>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720888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62009"/>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元数据：数据发布</a:t>
            </a:r>
            <a:r>
              <a:rPr lang="en-US" altLang="zh-CN"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a:t>
            </a:r>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知识导航</a:t>
            </a:r>
          </a:p>
        </p:txBody>
      </p:sp>
      <p:graphicFrame>
        <p:nvGraphicFramePr>
          <p:cNvPr id="4" name="图示 3"/>
          <p:cNvGraphicFramePr/>
          <p:nvPr>
            <p:extLst/>
          </p:nvPr>
        </p:nvGraphicFramePr>
        <p:xfrm>
          <a:off x="8534401" y="-431800"/>
          <a:ext cx="4237620" cy="29463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图片 4"/>
          <p:cNvPicPr>
            <a:picLocks noChangeAspect="1"/>
          </p:cNvPicPr>
          <p:nvPr/>
        </p:nvPicPr>
        <p:blipFill>
          <a:blip r:embed="rId9" cstate="print"/>
          <a:stretch>
            <a:fillRect/>
          </a:stretch>
        </p:blipFill>
        <p:spPr>
          <a:xfrm>
            <a:off x="1" y="2920999"/>
            <a:ext cx="4625316" cy="3759200"/>
          </a:xfrm>
          <a:prstGeom prst="rect">
            <a:avLst/>
          </a:prstGeom>
        </p:spPr>
      </p:pic>
      <p:pic>
        <p:nvPicPr>
          <p:cNvPr id="6" name="图片 5"/>
          <p:cNvPicPr>
            <a:picLocks noChangeAspect="1"/>
          </p:cNvPicPr>
          <p:nvPr/>
        </p:nvPicPr>
        <p:blipFill>
          <a:blip r:embed="rId10" cstate="print"/>
          <a:stretch>
            <a:fillRect/>
          </a:stretch>
        </p:blipFill>
        <p:spPr>
          <a:xfrm>
            <a:off x="3657601" y="1092201"/>
            <a:ext cx="4488743" cy="3352799"/>
          </a:xfrm>
          <a:prstGeom prst="rect">
            <a:avLst/>
          </a:prstGeom>
        </p:spPr>
      </p:pic>
      <p:pic>
        <p:nvPicPr>
          <p:cNvPr id="7" name="图片 6"/>
          <p:cNvPicPr>
            <a:picLocks noChangeAspect="1"/>
          </p:cNvPicPr>
          <p:nvPr/>
        </p:nvPicPr>
        <p:blipFill>
          <a:blip r:embed="rId11" cstate="print"/>
          <a:stretch>
            <a:fillRect/>
          </a:stretch>
        </p:blipFill>
        <p:spPr>
          <a:xfrm>
            <a:off x="7440407" y="3429000"/>
            <a:ext cx="4566735" cy="3303504"/>
          </a:xfrm>
          <a:prstGeom prst="rect">
            <a:avLst/>
          </a:prstGeom>
        </p:spPr>
      </p:pic>
      <p:sp>
        <p:nvSpPr>
          <p:cNvPr id="8" name="文本框 7"/>
          <p:cNvSpPr txBox="1"/>
          <p:nvPr/>
        </p:nvSpPr>
        <p:spPr>
          <a:xfrm>
            <a:off x="805756" y="2327718"/>
            <a:ext cx="2032000" cy="461665"/>
          </a:xfrm>
          <a:prstGeom prst="rect">
            <a:avLst/>
          </a:prstGeom>
          <a:noFill/>
        </p:spPr>
        <p:txBody>
          <a:bodyPr wrap="square" rtlCol="0">
            <a:spAutoFit/>
          </a:bodyPr>
          <a:lstStyle/>
          <a:p>
            <a:r>
              <a:rPr lang="zh-CN" altLang="en-US" sz="2400" dirty="0"/>
              <a:t>趋势图</a:t>
            </a:r>
          </a:p>
        </p:txBody>
      </p:sp>
      <p:sp>
        <p:nvSpPr>
          <p:cNvPr id="9" name="文本框 8"/>
          <p:cNvSpPr txBox="1"/>
          <p:nvPr/>
        </p:nvSpPr>
        <p:spPr>
          <a:xfrm>
            <a:off x="5369829" y="4547273"/>
            <a:ext cx="2032000" cy="461665"/>
          </a:xfrm>
          <a:prstGeom prst="rect">
            <a:avLst/>
          </a:prstGeom>
          <a:noFill/>
        </p:spPr>
        <p:txBody>
          <a:bodyPr wrap="square" rtlCol="0">
            <a:spAutoFit/>
          </a:bodyPr>
          <a:lstStyle/>
          <a:p>
            <a:r>
              <a:rPr lang="zh-CN" altLang="en-US" sz="2400" dirty="0"/>
              <a:t>关键词</a:t>
            </a:r>
          </a:p>
        </p:txBody>
      </p:sp>
      <p:sp>
        <p:nvSpPr>
          <p:cNvPr id="10" name="文本框 9"/>
          <p:cNvSpPr txBox="1"/>
          <p:nvPr/>
        </p:nvSpPr>
        <p:spPr>
          <a:xfrm>
            <a:off x="9448800" y="2867308"/>
            <a:ext cx="2032000" cy="461665"/>
          </a:xfrm>
          <a:prstGeom prst="rect">
            <a:avLst/>
          </a:prstGeom>
          <a:noFill/>
        </p:spPr>
        <p:txBody>
          <a:bodyPr wrap="square" rtlCol="0">
            <a:spAutoFit/>
          </a:bodyPr>
          <a:lstStyle/>
          <a:p>
            <a:r>
              <a:rPr lang="zh-CN" altLang="en-US" sz="2400" dirty="0"/>
              <a:t>时间轴</a:t>
            </a:r>
          </a:p>
        </p:txBody>
      </p:sp>
    </p:spTree>
    <p:extLst>
      <p:ext uri="{BB962C8B-B14F-4D97-AF65-F5344CB8AC3E}">
        <p14:creationId xmlns:p14="http://schemas.microsoft.com/office/powerpoint/2010/main" xmlns="" val="42369082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graphicFrame>
        <p:nvGraphicFramePr>
          <p:cNvPr id="4" name="图示 3"/>
          <p:cNvGraphicFramePr/>
          <p:nvPr>
            <p:extLst/>
          </p:nvPr>
        </p:nvGraphicFramePr>
        <p:xfrm>
          <a:off x="8636001" y="-431800"/>
          <a:ext cx="4237620" cy="2946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文本框 7">
            <a:hlinkClick r:id="rId8"/>
          </p:cNvPr>
          <p:cNvSpPr txBox="1"/>
          <p:nvPr/>
        </p:nvSpPr>
        <p:spPr>
          <a:xfrm>
            <a:off x="1059813" y="145968"/>
            <a:ext cx="10827387" cy="666786"/>
          </a:xfrm>
          <a:prstGeom prst="rect">
            <a:avLst/>
          </a:prstGeom>
          <a:noFill/>
        </p:spPr>
        <p:txBody>
          <a:bodyPr wrap="square" rtlCol="0">
            <a:spAutoFit/>
          </a:bodyPr>
          <a:lstStyle/>
          <a:p>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元数据：专题资源</a:t>
            </a:r>
          </a:p>
        </p:txBody>
      </p:sp>
      <p:pic>
        <p:nvPicPr>
          <p:cNvPr id="6" name="图片 5"/>
          <p:cNvPicPr>
            <a:picLocks noChangeAspect="1"/>
          </p:cNvPicPr>
          <p:nvPr/>
        </p:nvPicPr>
        <p:blipFill>
          <a:blip r:embed="rId9" cstate="print"/>
          <a:stretch>
            <a:fillRect/>
          </a:stretch>
        </p:blipFill>
        <p:spPr>
          <a:xfrm>
            <a:off x="513970" y="1701800"/>
            <a:ext cx="4019665" cy="4760688"/>
          </a:xfrm>
          <a:prstGeom prst="rect">
            <a:avLst/>
          </a:prstGeom>
        </p:spPr>
      </p:pic>
      <p:pic>
        <p:nvPicPr>
          <p:cNvPr id="12" name="图片 11"/>
          <p:cNvPicPr>
            <a:picLocks noChangeAspect="1"/>
          </p:cNvPicPr>
          <p:nvPr/>
        </p:nvPicPr>
        <p:blipFill>
          <a:blip r:embed="rId10" cstate="print"/>
          <a:stretch>
            <a:fillRect/>
          </a:stretch>
        </p:blipFill>
        <p:spPr>
          <a:xfrm>
            <a:off x="5486400" y="1701799"/>
            <a:ext cx="3759200" cy="4787727"/>
          </a:xfrm>
          <a:prstGeom prst="rect">
            <a:avLst/>
          </a:prstGeom>
        </p:spPr>
      </p:pic>
      <p:sp>
        <p:nvSpPr>
          <p:cNvPr id="13" name="矩形 12"/>
          <p:cNvSpPr/>
          <p:nvPr/>
        </p:nvSpPr>
        <p:spPr>
          <a:xfrm>
            <a:off x="1219201" y="1015457"/>
            <a:ext cx="2112252" cy="525619"/>
          </a:xfrm>
          <a:prstGeom prst="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4" name="文本框 13"/>
          <p:cNvSpPr txBox="1"/>
          <p:nvPr/>
        </p:nvSpPr>
        <p:spPr>
          <a:xfrm>
            <a:off x="1459003" y="964525"/>
            <a:ext cx="1632644" cy="461665"/>
          </a:xfrm>
          <a:prstGeom prst="rect">
            <a:avLst/>
          </a:prstGeom>
          <a:noFill/>
        </p:spPr>
        <p:txBody>
          <a:bodyPr wrap="square" rtlCol="0">
            <a:spAutoFit/>
          </a:bodyPr>
          <a:lstStyle/>
          <a:p>
            <a:r>
              <a:rPr lang="zh-CN" altLang="en-US" sz="2400" b="1" dirty="0">
                <a:latin typeface="仿宋" panose="02010609060101010101" pitchFamily="49" charset="-122"/>
                <a:ea typeface="仿宋" panose="02010609060101010101" pitchFamily="49" charset="-122"/>
              </a:rPr>
              <a:t> 摄  影</a:t>
            </a:r>
          </a:p>
        </p:txBody>
      </p:sp>
      <p:sp>
        <p:nvSpPr>
          <p:cNvPr id="15" name="矩形 14"/>
          <p:cNvSpPr/>
          <p:nvPr/>
        </p:nvSpPr>
        <p:spPr>
          <a:xfrm>
            <a:off x="6299201" y="1018153"/>
            <a:ext cx="2112252" cy="525619"/>
          </a:xfrm>
          <a:prstGeom prst="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6" name="文本框 15"/>
          <p:cNvSpPr txBox="1"/>
          <p:nvPr/>
        </p:nvSpPr>
        <p:spPr>
          <a:xfrm>
            <a:off x="6778809" y="967221"/>
            <a:ext cx="1632644" cy="461665"/>
          </a:xfrm>
          <a:prstGeom prst="rect">
            <a:avLst/>
          </a:prstGeom>
          <a:noFill/>
        </p:spPr>
        <p:txBody>
          <a:bodyPr wrap="square" rtlCol="0">
            <a:spAutoFit/>
          </a:bodyPr>
          <a:lstStyle/>
          <a:p>
            <a:r>
              <a:rPr lang="zh-CN" altLang="en-US" sz="2400" b="1" dirty="0">
                <a:latin typeface="仿宋" panose="02010609060101010101" pitchFamily="49" charset="-122"/>
                <a:ea typeface="仿宋" panose="02010609060101010101" pitchFamily="49" charset="-122"/>
              </a:rPr>
              <a:t>戏  曲</a:t>
            </a:r>
          </a:p>
        </p:txBody>
      </p:sp>
    </p:spTree>
    <p:extLst>
      <p:ext uri="{BB962C8B-B14F-4D97-AF65-F5344CB8AC3E}">
        <p14:creationId xmlns:p14="http://schemas.microsoft.com/office/powerpoint/2010/main" xmlns="" val="42305967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8688686" cy="582861"/>
            <a:chOff x="-8123987" y="646787"/>
            <a:chExt cx="17373183" cy="1462068"/>
          </a:xfrm>
          <a:solidFill>
            <a:schemeClr val="bg2">
              <a:lumMod val="25000"/>
            </a:schemeClr>
          </a:solidFill>
        </p:grpSpPr>
        <p:sp>
          <p:nvSpPr>
            <p:cNvPr id="3" name="矩形 2"/>
            <p:cNvSpPr/>
            <p:nvPr/>
          </p:nvSpPr>
          <p:spPr>
            <a:xfrm>
              <a:off x="-8123987" y="654869"/>
              <a:ext cx="15118537"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124989" y="654869"/>
              <a:ext cx="50800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15985" y="652175"/>
              <a:ext cx="39312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565038" y="649481"/>
              <a:ext cx="183794"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203477" y="646787"/>
              <a:ext cx="45719"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753070" y="71808"/>
            <a:ext cx="1645066" cy="507831"/>
          </a:xfrm>
          <a:prstGeom prst="rect">
            <a:avLst/>
          </a:prstGeom>
        </p:spPr>
        <p:txBody>
          <a:bodyPr wrap="none">
            <a:spAutoFit/>
          </a:bodyPr>
          <a:lstStyle/>
          <a:p>
            <a:pPr algn="just"/>
            <a:r>
              <a:rPr lang="zh-CN" altLang="en-US" sz="2700" b="1" spc="147" dirty="0" smtClean="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rPr>
              <a:t>工程概况</a:t>
            </a:r>
          </a:p>
        </p:txBody>
      </p:sp>
      <p:sp>
        <p:nvSpPr>
          <p:cNvPr id="24" name="矩形 23"/>
          <p:cNvSpPr/>
          <p:nvPr/>
        </p:nvSpPr>
        <p:spPr>
          <a:xfrm>
            <a:off x="0" y="6425442"/>
            <a:ext cx="12192000" cy="432558"/>
          </a:xfrm>
          <a:prstGeom prst="rect">
            <a:avLst/>
          </a:prstGeom>
          <a:solidFill>
            <a:srgbClr val="1B4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579638"/>
            <a:ext cx="5175504" cy="6278361"/>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65812" y="579638"/>
            <a:ext cx="4848820" cy="6278362"/>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343180" y="579637"/>
            <a:ext cx="4848820" cy="6278361"/>
          </a:xfrm>
          <a:prstGeom prst="rect">
            <a:avLst/>
          </a:prstGeom>
        </p:spPr>
      </p:pic>
      <p:sp>
        <p:nvSpPr>
          <p:cNvPr id="16" name="矩形 15"/>
          <p:cNvSpPr/>
          <p:nvPr/>
        </p:nvSpPr>
        <p:spPr>
          <a:xfrm>
            <a:off x="8131355" y="1661160"/>
            <a:ext cx="2750005" cy="620021"/>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670410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579568" y="237509"/>
            <a:ext cx="7882044" cy="6565900"/>
          </a:xfrm>
          <a:prstGeom prst="rect">
            <a:avLst/>
          </a:prstGeom>
        </p:spPr>
      </p:pic>
      <p:sp>
        <p:nvSpPr>
          <p:cNvPr id="3" name="矩形 2"/>
          <p:cNvSpPr/>
          <p:nvPr/>
        </p:nvSpPr>
        <p:spPr>
          <a:xfrm>
            <a:off x="5445456" y="4858603"/>
            <a:ext cx="1282890" cy="39578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标注 3"/>
          <p:cNvSpPr/>
          <p:nvPr/>
        </p:nvSpPr>
        <p:spPr>
          <a:xfrm>
            <a:off x="8721969" y="2770496"/>
            <a:ext cx="3470031" cy="2306471"/>
          </a:xfrm>
          <a:prstGeom prst="wedgeRectCallout">
            <a:avLst>
              <a:gd name="adj1" fmla="val -123994"/>
              <a:gd name="adj2" fmla="val 4636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087728" y="3151127"/>
            <a:ext cx="2686930" cy="1077218"/>
          </a:xfrm>
          <a:prstGeom prst="rect">
            <a:avLst/>
          </a:prstGeom>
          <a:noFill/>
        </p:spPr>
        <p:txBody>
          <a:bodyPr wrap="square" rtlCol="0">
            <a:spAutoFit/>
          </a:bodyPr>
          <a:lstStyle/>
          <a:p>
            <a:r>
              <a:rPr lang="zh-CN" altLang="en-US" sz="3200" dirty="0" smtClean="0">
                <a:solidFill>
                  <a:schemeClr val="bg1"/>
                </a:solidFill>
              </a:rPr>
              <a:t>全国馆藏管理与服务平台</a:t>
            </a:r>
            <a:endParaRPr lang="zh-CN" altLang="en-US" sz="3200" dirty="0">
              <a:solidFill>
                <a:schemeClr val="bg1"/>
              </a:solidFill>
            </a:endParaRPr>
          </a:p>
        </p:txBody>
      </p:sp>
    </p:spTree>
    <p:extLst>
      <p:ext uri="{BB962C8B-B14F-4D97-AF65-F5344CB8AC3E}">
        <p14:creationId xmlns:p14="http://schemas.microsoft.com/office/powerpoint/2010/main" xmlns="" val="406555708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132"/>
          <p:cNvGrpSpPr/>
          <p:nvPr/>
        </p:nvGrpSpPr>
        <p:grpSpPr>
          <a:xfrm>
            <a:off x="4011256" y="1891797"/>
            <a:ext cx="1230049" cy="4223497"/>
            <a:chOff x="4110612" y="1340926"/>
            <a:chExt cx="922777" cy="3168448"/>
          </a:xfrm>
          <a:solidFill>
            <a:schemeClr val="bg1"/>
          </a:solidFill>
        </p:grpSpPr>
        <p:sp>
          <p:nvSpPr>
            <p:cNvPr id="37" name="Freeform 13"/>
            <p:cNvSpPr>
              <a:spLocks/>
            </p:cNvSpPr>
            <p:nvPr/>
          </p:nvSpPr>
          <p:spPr bwMode="auto">
            <a:xfrm>
              <a:off x="4110612" y="1340926"/>
              <a:ext cx="922777" cy="3168448"/>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38" name="Freeform 14"/>
            <p:cNvSpPr>
              <a:spLocks/>
            </p:cNvSpPr>
            <p:nvPr/>
          </p:nvSpPr>
          <p:spPr bwMode="auto">
            <a:xfrm>
              <a:off x="4368190" y="1751049"/>
              <a:ext cx="230069" cy="175052"/>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39" name="Freeform 15"/>
            <p:cNvSpPr>
              <a:spLocks/>
            </p:cNvSpPr>
            <p:nvPr/>
          </p:nvSpPr>
          <p:spPr bwMode="auto">
            <a:xfrm>
              <a:off x="4605760" y="2223690"/>
              <a:ext cx="105031" cy="132539"/>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40" name="Freeform 16"/>
            <p:cNvSpPr>
              <a:spLocks/>
            </p:cNvSpPr>
            <p:nvPr/>
          </p:nvSpPr>
          <p:spPr bwMode="auto">
            <a:xfrm>
              <a:off x="4665778" y="2543785"/>
              <a:ext cx="40012" cy="115034"/>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grpSp>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91374"/>
            <a:ext cx="10827387" cy="666786"/>
          </a:xfrm>
          <a:prstGeom prst="rect">
            <a:avLst/>
          </a:prstGeom>
          <a:noFill/>
        </p:spPr>
        <p:txBody>
          <a:bodyPr wrap="square" rtlCol="0">
            <a:spAutoFit/>
          </a:bodyPr>
          <a:lstStyle/>
          <a:p>
            <a:r>
              <a:rPr lang="zh-CN" altLang="en-US" sz="3733" b="1">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我国公共图书馆资源整合服务情况调研</a:t>
            </a:r>
          </a:p>
        </p:txBody>
      </p:sp>
      <p:graphicFrame>
        <p:nvGraphicFramePr>
          <p:cNvPr id="4" name="图表 3"/>
          <p:cNvGraphicFramePr/>
          <p:nvPr>
            <p:extLst/>
          </p:nvPr>
        </p:nvGraphicFramePr>
        <p:xfrm>
          <a:off x="280239" y="1092200"/>
          <a:ext cx="4165600" cy="5588000"/>
        </p:xfrm>
        <a:graphic>
          <a:graphicData uri="http://schemas.openxmlformats.org/drawingml/2006/chart">
            <c:chart xmlns:c="http://schemas.openxmlformats.org/drawingml/2006/chart" xmlns:r="http://schemas.openxmlformats.org/officeDocument/2006/relationships" r:id="rId4"/>
          </a:graphicData>
        </a:graphic>
      </p:graphicFrame>
      <p:sp>
        <p:nvSpPr>
          <p:cNvPr id="10" name="矩形 9"/>
          <p:cNvSpPr/>
          <p:nvPr/>
        </p:nvSpPr>
        <p:spPr bwMode="auto">
          <a:xfrm>
            <a:off x="4626280" y="1092201"/>
            <a:ext cx="7518400" cy="1696929"/>
          </a:xfrm>
          <a:prstGeom prst="rect">
            <a:avLst/>
          </a:prstGeom>
          <a:solidFill>
            <a:schemeClr val="accent1">
              <a:alpha val="5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11" name="矩形 10"/>
          <p:cNvSpPr/>
          <p:nvPr/>
        </p:nvSpPr>
        <p:spPr bwMode="auto">
          <a:xfrm>
            <a:off x="4626280" y="3047305"/>
            <a:ext cx="7518400" cy="1696929"/>
          </a:xfrm>
          <a:prstGeom prst="rect">
            <a:avLst/>
          </a:prstGeom>
          <a:solidFill>
            <a:schemeClr val="accent2">
              <a:alpha val="5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2" name="矩形 11"/>
          <p:cNvSpPr/>
          <p:nvPr/>
        </p:nvSpPr>
        <p:spPr bwMode="auto">
          <a:xfrm>
            <a:off x="4626280" y="5002409"/>
            <a:ext cx="7518400" cy="1696929"/>
          </a:xfrm>
          <a:prstGeom prst="rect">
            <a:avLst/>
          </a:prstGeom>
          <a:solidFill>
            <a:schemeClr val="accent4">
              <a:alpha val="5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graphicFrame>
        <p:nvGraphicFramePr>
          <p:cNvPr id="17" name="表格 16"/>
          <p:cNvGraphicFramePr>
            <a:graphicFrameLocks noGrp="1"/>
          </p:cNvGraphicFramePr>
          <p:nvPr>
            <p:extLst/>
          </p:nvPr>
        </p:nvGraphicFramePr>
        <p:xfrm>
          <a:off x="6473507" y="1092200"/>
          <a:ext cx="5671173" cy="1696929"/>
        </p:xfrm>
        <a:graphic>
          <a:graphicData uri="http://schemas.openxmlformats.org/drawingml/2006/table">
            <a:tbl>
              <a:tblPr firstRow="1" bandRow="1">
                <a:tableStyleId>{5C22544A-7EE6-4342-B048-85BDC9FD1C3A}</a:tableStyleId>
              </a:tblPr>
              <a:tblGrid>
                <a:gridCol w="5671173"/>
              </a:tblGrid>
              <a:tr h="565643">
                <a:tc>
                  <a:txBody>
                    <a:bodyPr/>
                    <a:lstStyle/>
                    <a:p>
                      <a:pPr marL="0" algn="l" defTabSz="914400" rtl="0" eaLnBrk="1" latinLnBrk="0" hangingPunct="1"/>
                      <a:r>
                        <a:rPr lang="zh-CN" altLang="zh-CN" sz="2400" b="0" kern="120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图书馆尚未建设官方主页</a:t>
                      </a:r>
                      <a:endParaRPr lang="zh-CN" altLang="en-US" sz="2400" b="0" kern="12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5643">
                <a:tc>
                  <a:txBody>
                    <a:bodyPr/>
                    <a:lstStyle/>
                    <a:p>
                      <a:pPr marL="0" algn="l" defTabSz="914400" rtl="0" eaLnBrk="1" latinLnBrk="0" hangingPunct="1"/>
                      <a:r>
                        <a:rPr lang="zh-CN" altLang="zh-CN" sz="2400" b="0" kern="120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图书馆网站在设计建设中</a:t>
                      </a:r>
                      <a:endParaRPr lang="zh-CN" altLang="en-US" sz="2400" b="0" kern="12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5643">
                <a:tc>
                  <a:txBody>
                    <a:bodyPr/>
                    <a:lstStyle/>
                    <a:p>
                      <a:pPr marL="0" algn="l" defTabSz="914400" rtl="0" eaLnBrk="1" latinLnBrk="0" hangingPunct="1"/>
                      <a:r>
                        <a:rPr lang="zh-CN" altLang="zh-CN" sz="2400" b="0" kern="12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图书馆借助相关资源共享平台提供服务</a:t>
                      </a:r>
                      <a:endParaRPr lang="zh-CN" altLang="en-US" sz="2400" b="0" kern="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9" name="表格 18"/>
          <p:cNvGraphicFramePr>
            <a:graphicFrameLocks noGrp="1"/>
          </p:cNvGraphicFramePr>
          <p:nvPr>
            <p:extLst/>
          </p:nvPr>
        </p:nvGraphicFramePr>
        <p:xfrm>
          <a:off x="6473507" y="3047305"/>
          <a:ext cx="5671173" cy="1696929"/>
        </p:xfrm>
        <a:graphic>
          <a:graphicData uri="http://schemas.openxmlformats.org/drawingml/2006/table">
            <a:tbl>
              <a:tblPr firstRow="1" bandRow="1">
                <a:tableStyleId>{5C22544A-7EE6-4342-B048-85BDC9FD1C3A}</a:tableStyleId>
              </a:tblPr>
              <a:tblGrid>
                <a:gridCol w="5671173"/>
              </a:tblGrid>
              <a:tr h="565643">
                <a:tc>
                  <a:txBody>
                    <a:bodyPr/>
                    <a:lstStyle/>
                    <a:p>
                      <a:r>
                        <a:rPr lang="zh-CN" altLang="zh-CN" sz="2400" b="0" kern="120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本馆能力限制尚开展统一检索系统建设</a:t>
                      </a:r>
                      <a:endParaRPr lang="zh-CN" altLang="en-US" sz="2400" b="0" kern="12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5643">
                <a:tc>
                  <a:txBody>
                    <a:bodyPr/>
                    <a:lstStyle/>
                    <a:p>
                      <a:r>
                        <a:rPr lang="zh-CN" altLang="zh-CN" sz="2400" b="0" kern="120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统一检索系统处于建设中</a:t>
                      </a:r>
                      <a:endParaRPr lang="zh-CN" altLang="en-US" sz="2400" b="0" kern="12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5643">
                <a:tc>
                  <a:txBody>
                    <a:bodyPr/>
                    <a:lstStyle/>
                    <a:p>
                      <a:r>
                        <a:rPr lang="zh-CN" altLang="zh-CN" sz="2400" b="0" kern="12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借助第三方平台提供数字资源检索服务</a:t>
                      </a:r>
                      <a:endParaRPr lang="zh-CN" altLang="en-US" sz="2400" b="0" kern="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1" name="饼形 20"/>
          <p:cNvSpPr/>
          <p:nvPr/>
        </p:nvSpPr>
        <p:spPr bwMode="auto">
          <a:xfrm rot="2999158">
            <a:off x="3571257" y="1180471"/>
            <a:ext cx="3141700" cy="3096248"/>
          </a:xfrm>
          <a:prstGeom prst="pie">
            <a:avLst>
              <a:gd name="adj1" fmla="val 13109566"/>
              <a:gd name="adj2" fmla="val 16200000"/>
            </a:avLst>
          </a:prstGeom>
          <a:solidFill>
            <a:schemeClr val="accent1"/>
          </a:solidFill>
          <a:ln w="9525">
            <a:noFill/>
            <a:round/>
            <a:headEnd/>
            <a:tailEnd/>
          </a:ln>
          <a:scene3d>
            <a:camera prst="orthographicFront"/>
            <a:lightRig rig="threePt" dir="t"/>
          </a:scene3d>
          <a:sp3d>
            <a:bevelT w="101600" prst="riblet"/>
          </a:sp3d>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22" name="矩形 21"/>
          <p:cNvSpPr/>
          <p:nvPr/>
        </p:nvSpPr>
        <p:spPr>
          <a:xfrm>
            <a:off x="5142106" y="1427704"/>
            <a:ext cx="849913" cy="461665"/>
          </a:xfrm>
          <a:prstGeom prst="rect">
            <a:avLst/>
          </a:prstGeom>
        </p:spPr>
        <p:txBody>
          <a:bodyPr wrap="none">
            <a:spAutoFit/>
          </a:bodyPr>
          <a:lstStyle/>
          <a:p>
            <a:r>
              <a:rPr lang="en-US" altLang="zh-CN" sz="24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微软雅黑" panose="020B0503020204020204" pitchFamily="34" charset="-122"/>
                <a:ea typeface="微软雅黑" panose="020B0503020204020204" pitchFamily="34" charset="-122"/>
                <a:cs typeface="+mn-ea"/>
                <a:sym typeface="+mn-lt"/>
              </a:rPr>
              <a:t>14%</a:t>
            </a:r>
            <a:endParaRPr lang="zh-CN" alt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微软雅黑" panose="020B0503020204020204" pitchFamily="34" charset="-122"/>
              <a:ea typeface="微软雅黑" panose="020B0503020204020204" pitchFamily="34" charset="-122"/>
              <a:cs typeface="+mn-ea"/>
            </a:endParaRPr>
          </a:p>
        </p:txBody>
      </p:sp>
      <p:grpSp>
        <p:nvGrpSpPr>
          <p:cNvPr id="25" name="组合 24"/>
          <p:cNvGrpSpPr/>
          <p:nvPr/>
        </p:nvGrpSpPr>
        <p:grpSpPr>
          <a:xfrm>
            <a:off x="4850317" y="5097936"/>
            <a:ext cx="2461012" cy="2380211"/>
            <a:chOff x="3657600" y="2343474"/>
            <a:chExt cx="1845759" cy="1785158"/>
          </a:xfrm>
        </p:grpSpPr>
        <p:sp>
          <p:nvSpPr>
            <p:cNvPr id="23" name="饼形 22"/>
            <p:cNvSpPr/>
            <p:nvPr/>
          </p:nvSpPr>
          <p:spPr bwMode="auto">
            <a:xfrm>
              <a:off x="3657600" y="2343474"/>
              <a:ext cx="1845759" cy="1785158"/>
            </a:xfrm>
            <a:prstGeom prst="pie">
              <a:avLst>
                <a:gd name="adj1" fmla="val 9607082"/>
                <a:gd name="adj2" fmla="val 16200000"/>
              </a:avLst>
            </a:prstGeom>
            <a:solidFill>
              <a:schemeClr val="accent4"/>
            </a:solidFill>
            <a:ln w="9525">
              <a:noFill/>
              <a:round/>
              <a:headEnd/>
              <a:tailEnd/>
            </a:ln>
            <a:scene3d>
              <a:camera prst="orthographicFront"/>
              <a:lightRig rig="threePt" dir="t"/>
            </a:scene3d>
            <a:sp3d>
              <a:bevelT w="101600" prst="riblet"/>
            </a:sp3d>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24" name="矩形 23"/>
            <p:cNvSpPr/>
            <p:nvPr/>
          </p:nvSpPr>
          <p:spPr>
            <a:xfrm>
              <a:off x="3856578" y="2737160"/>
              <a:ext cx="637435" cy="346249"/>
            </a:xfrm>
            <a:prstGeom prst="rect">
              <a:avLst/>
            </a:prstGeom>
          </p:spPr>
          <p:txBody>
            <a:bodyPr wrap="none">
              <a:spAutoFit/>
            </a:bodyPr>
            <a:lstStyle/>
            <a:p>
              <a:r>
                <a:rPr lang="en-US" altLang="zh-CN" sz="24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微软雅黑" panose="020B0503020204020204" pitchFamily="34" charset="-122"/>
                  <a:ea typeface="微软雅黑" panose="020B0503020204020204" pitchFamily="34" charset="-122"/>
                  <a:cs typeface="+mn-ea"/>
                  <a:sym typeface="+mn-lt"/>
                </a:rPr>
                <a:t>32%</a:t>
              </a:r>
              <a:endParaRPr lang="zh-CN" alt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微软雅黑" panose="020B0503020204020204" pitchFamily="34" charset="-122"/>
                <a:ea typeface="微软雅黑" panose="020B0503020204020204" pitchFamily="34" charset="-122"/>
              </a:endParaRPr>
            </a:p>
          </p:txBody>
        </p:sp>
      </p:grpSp>
      <p:sp>
        <p:nvSpPr>
          <p:cNvPr id="26" name="饼形 25"/>
          <p:cNvSpPr/>
          <p:nvPr/>
        </p:nvSpPr>
        <p:spPr bwMode="auto">
          <a:xfrm rot="18886596">
            <a:off x="4451498" y="2856747"/>
            <a:ext cx="1966037" cy="1804587"/>
          </a:xfrm>
          <a:prstGeom prst="pie">
            <a:avLst>
              <a:gd name="adj1" fmla="val 0"/>
              <a:gd name="adj2" fmla="val 11477991"/>
            </a:avLst>
          </a:prstGeom>
          <a:solidFill>
            <a:schemeClr val="accent2"/>
          </a:solidFill>
          <a:ln w="9525">
            <a:noFill/>
            <a:round/>
            <a:headEnd/>
            <a:tailEnd/>
          </a:ln>
          <a:scene3d>
            <a:camera prst="orthographicFront"/>
            <a:lightRig rig="threePt" dir="t"/>
          </a:scene3d>
          <a:sp3d>
            <a:bevelT w="101600" prst="riblet"/>
          </a:sp3d>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27" name="矩形 26"/>
          <p:cNvSpPr/>
          <p:nvPr/>
        </p:nvSpPr>
        <p:spPr>
          <a:xfrm>
            <a:off x="5142106" y="3838774"/>
            <a:ext cx="849913" cy="461665"/>
          </a:xfrm>
          <a:prstGeom prst="rect">
            <a:avLst/>
          </a:prstGeom>
        </p:spPr>
        <p:txBody>
          <a:bodyPr wrap="none">
            <a:spAutoFit/>
          </a:bodyPr>
          <a:lstStyle/>
          <a:p>
            <a:r>
              <a:rPr lang="en-US" altLang="zh-CN" sz="24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微软雅黑" panose="020B0503020204020204" pitchFamily="34" charset="-122"/>
                <a:ea typeface="微软雅黑" panose="020B0503020204020204" pitchFamily="34" charset="-122"/>
                <a:cs typeface="+mn-ea"/>
                <a:sym typeface="+mn-lt"/>
              </a:rPr>
              <a:t>54%</a:t>
            </a:r>
            <a:endParaRPr lang="zh-CN" alt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6473507" y="1092201"/>
            <a:ext cx="0" cy="5607137"/>
          </a:xfrm>
          <a:prstGeom prst="line">
            <a:avLst/>
          </a:prstGeom>
        </p:spPr>
        <p:style>
          <a:lnRef idx="2">
            <a:schemeClr val="dk1"/>
          </a:lnRef>
          <a:fillRef idx="0">
            <a:schemeClr val="dk1"/>
          </a:fillRef>
          <a:effectRef idx="1">
            <a:schemeClr val="dk1"/>
          </a:effectRef>
          <a:fontRef idx="minor">
            <a:schemeClr val="tx1"/>
          </a:fontRef>
        </p:style>
      </p:cxnSp>
      <p:graphicFrame>
        <p:nvGraphicFramePr>
          <p:cNvPr id="31" name="表格 30"/>
          <p:cNvGraphicFramePr>
            <a:graphicFrameLocks noGrp="1"/>
          </p:cNvGraphicFramePr>
          <p:nvPr>
            <p:extLst/>
          </p:nvPr>
        </p:nvGraphicFramePr>
        <p:xfrm>
          <a:off x="6468998" y="4987100"/>
          <a:ext cx="5671173" cy="1696929"/>
        </p:xfrm>
        <a:graphic>
          <a:graphicData uri="http://schemas.openxmlformats.org/drawingml/2006/table">
            <a:tbl>
              <a:tblPr firstRow="1" bandRow="1">
                <a:tableStyleId>{5C22544A-7EE6-4342-B048-85BDC9FD1C3A}</a:tableStyleId>
              </a:tblPr>
              <a:tblGrid>
                <a:gridCol w="5671173"/>
              </a:tblGrid>
              <a:tr h="565643">
                <a:tc>
                  <a:txBody>
                    <a:bodyPr/>
                    <a:lstStyle/>
                    <a:p>
                      <a:endParaRPr lang="zh-CN" altLang="en-US" sz="2400"/>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r>
              <a:tr h="565643">
                <a:tc>
                  <a:txBody>
                    <a:bodyPr/>
                    <a:lstStyle/>
                    <a:p>
                      <a:endParaRPr lang="zh-CN" altLang="en-US" sz="2400"/>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565643">
                <a:tc>
                  <a:txBody>
                    <a:bodyPr/>
                    <a:lstStyle/>
                    <a:p>
                      <a:endParaRPr lang="zh-CN" altLang="en-US" sz="2400" dirty="0"/>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34" name="图示 33"/>
          <p:cNvGraphicFramePr/>
          <p:nvPr>
            <p:extLst/>
          </p:nvPr>
        </p:nvGraphicFramePr>
        <p:xfrm>
          <a:off x="7450422" y="4961467"/>
          <a:ext cx="3402516" cy="170604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1400258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91373"/>
            <a:ext cx="10827387" cy="954044"/>
          </a:xfrm>
          <a:prstGeom prst="rect">
            <a:avLst/>
          </a:prstGeom>
          <a:noFill/>
        </p:spPr>
        <p:txBody>
          <a:bodyPr wrap="square" rtlCol="0">
            <a:spAutoFit/>
          </a:bodyPr>
          <a:lstStyle/>
          <a:p>
            <a:pPr>
              <a:lnSpc>
                <a:spcPct val="150000"/>
              </a:lnSpc>
            </a:pPr>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推广部署模式</a:t>
            </a:r>
          </a:p>
        </p:txBody>
      </p:sp>
      <p:graphicFrame>
        <p:nvGraphicFramePr>
          <p:cNvPr id="5" name="图示 4"/>
          <p:cNvGraphicFramePr/>
          <p:nvPr>
            <p:extLst/>
          </p:nvPr>
        </p:nvGraphicFramePr>
        <p:xfrm>
          <a:off x="2133600" y="1295401"/>
          <a:ext cx="8026400" cy="5181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xmlns="" val="17620761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 y="1123047"/>
            <a:ext cx="9977943" cy="5634035"/>
            <a:chOff x="575340" y="1415649"/>
            <a:chExt cx="7654260" cy="3357143"/>
          </a:xfrm>
        </p:grpSpPr>
        <p:pic>
          <p:nvPicPr>
            <p:cNvPr id="4" name="图片 3"/>
            <p:cNvPicPr>
              <a:picLocks noChangeAspect="1"/>
            </p:cNvPicPr>
            <p:nvPr/>
          </p:nvPicPr>
          <p:blipFill>
            <a:blip r:embed="rId3" cstate="print"/>
            <a:stretch>
              <a:fillRect/>
            </a:stretch>
          </p:blipFill>
          <p:spPr>
            <a:xfrm>
              <a:off x="4979439" y="1497400"/>
              <a:ext cx="3250161" cy="3275392"/>
            </a:xfrm>
            <a:prstGeom prst="rect">
              <a:avLst/>
            </a:prstGeom>
          </p:spPr>
        </p:pic>
        <p:pic>
          <p:nvPicPr>
            <p:cNvPr id="3" name="图片 2"/>
            <p:cNvPicPr>
              <a:picLocks noChangeAspect="1"/>
            </p:cNvPicPr>
            <p:nvPr/>
          </p:nvPicPr>
          <p:blipFill>
            <a:blip r:embed="rId4" cstate="print"/>
            <a:stretch>
              <a:fillRect/>
            </a:stretch>
          </p:blipFill>
          <p:spPr>
            <a:xfrm>
              <a:off x="575340" y="1415649"/>
              <a:ext cx="3424724" cy="3335577"/>
            </a:xfrm>
            <a:prstGeom prst="rect">
              <a:avLst/>
            </a:prstGeom>
          </p:spPr>
        </p:pic>
      </p:grpSp>
      <p:sp>
        <p:nvSpPr>
          <p:cNvPr id="95" name="等腰三角形 94"/>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96" name="文本框 95">
            <a:hlinkClick r:id="rId5"/>
          </p:cNvPr>
          <p:cNvSpPr txBox="1"/>
          <p:nvPr/>
        </p:nvSpPr>
        <p:spPr>
          <a:xfrm>
            <a:off x="801923" y="45355"/>
            <a:ext cx="10827387" cy="954044"/>
          </a:xfrm>
          <a:prstGeom prst="rect">
            <a:avLst/>
          </a:prstGeom>
          <a:noFill/>
        </p:spPr>
        <p:txBody>
          <a:bodyPr wrap="square" rtlCol="0">
            <a:spAutoFit/>
          </a:bodyPr>
          <a:lstStyle/>
          <a:p>
            <a:pPr>
              <a:lnSpc>
                <a:spcPct val="150000"/>
              </a:lnSpc>
            </a:pPr>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推广部署：定制站点</a:t>
            </a:r>
          </a:p>
        </p:txBody>
      </p:sp>
      <p:grpSp>
        <p:nvGrpSpPr>
          <p:cNvPr id="6" name="组合 5"/>
          <p:cNvGrpSpPr/>
          <p:nvPr/>
        </p:nvGrpSpPr>
        <p:grpSpPr>
          <a:xfrm>
            <a:off x="10303771" y="3829800"/>
            <a:ext cx="2957802" cy="2961735"/>
            <a:chOff x="7742583" y="2739174"/>
            <a:chExt cx="2218352" cy="2221301"/>
          </a:xfrm>
        </p:grpSpPr>
        <p:sp>
          <p:nvSpPr>
            <p:cNvPr id="71" name="Freeform 6"/>
            <p:cNvSpPr>
              <a:spLocks/>
            </p:cNvSpPr>
            <p:nvPr/>
          </p:nvSpPr>
          <p:spPr bwMode="auto">
            <a:xfrm>
              <a:off x="7881865" y="3037249"/>
              <a:ext cx="1090967" cy="1395160"/>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72" name="文本框 71">
              <a:hlinkClick r:id="rId5"/>
            </p:cNvPr>
            <p:cNvSpPr txBox="1"/>
            <p:nvPr/>
          </p:nvSpPr>
          <p:spPr>
            <a:xfrm>
              <a:off x="7881865" y="4475727"/>
              <a:ext cx="2079070" cy="484748"/>
            </a:xfrm>
            <a:prstGeom prst="rect">
              <a:avLst/>
            </a:prstGeom>
            <a:noFill/>
          </p:spPr>
          <p:txBody>
            <a:bodyPr wrap="square" rtlCol="0">
              <a:spAutoFit/>
            </a:bodyPr>
            <a:lstStyle/>
            <a:p>
              <a:pPr>
                <a:lnSpc>
                  <a:spcPct val="150000"/>
                </a:lnSpc>
              </a:pPr>
              <a:r>
                <a:rPr lang="zh-CN" altLang="en-US" sz="24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微软雅黑" panose="020B0503020204020204" pitchFamily="34" charset="-122"/>
                  <a:ea typeface="微软雅黑" panose="020B0503020204020204" pitchFamily="34" charset="-122"/>
                  <a:cs typeface="+mn-ea"/>
                  <a:sym typeface="+mn-lt"/>
                </a:rPr>
                <a:t>适用对象</a:t>
              </a:r>
            </a:p>
          </p:txBody>
        </p:sp>
        <p:sp>
          <p:nvSpPr>
            <p:cNvPr id="73" name="矩形 72"/>
            <p:cNvSpPr/>
            <p:nvPr/>
          </p:nvSpPr>
          <p:spPr>
            <a:xfrm>
              <a:off x="7742583" y="2739174"/>
              <a:ext cx="1372010" cy="315423"/>
            </a:xfrm>
            <a:prstGeom prst="rect">
              <a:avLst/>
            </a:prstGeom>
          </p:spPr>
          <p:txBody>
            <a:bodyPr wrap="none">
              <a:spAutoFit/>
            </a:bodyPr>
            <a:lstStyle/>
            <a:p>
              <a:pPr algn="ctr"/>
              <a:r>
                <a:rPr lang="zh-CN" altLang="en-US" sz="2133"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有网站图书馆</a:t>
              </a:r>
            </a:p>
          </p:txBody>
        </p:sp>
      </p:grpSp>
    </p:spTree>
    <p:extLst>
      <p:ext uri="{BB962C8B-B14F-4D97-AF65-F5344CB8AC3E}">
        <p14:creationId xmlns:p14="http://schemas.microsoft.com/office/powerpoint/2010/main" xmlns="" val="24738117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3221" y="686902"/>
            <a:ext cx="2159540" cy="461665"/>
          </a:xfrm>
          <a:prstGeom prst="rect">
            <a:avLst/>
          </a:prstGeom>
          <a:noFill/>
        </p:spPr>
        <p:txBody>
          <a:bodyPr wrap="square" rtlCol="0">
            <a:spAutoFit/>
          </a:bodyPr>
          <a:lstStyle/>
          <a:p>
            <a:r>
              <a:rPr lang="zh-CN" altLang="en-US" sz="2400" b="1" dirty="0">
                <a:ln w="22225">
                  <a:solidFill>
                    <a:schemeClr val="accent2"/>
                  </a:solidFill>
                  <a:prstDash val="solid"/>
                </a:ln>
                <a:solidFill>
                  <a:srgbClr val="FFFF00"/>
                </a:solidFill>
                <a:latin typeface="仿宋" panose="02010609060101010101" pitchFamily="49" charset="-122"/>
                <a:ea typeface="仿宋" panose="02010609060101010101" pitchFamily="49" charset="-122"/>
              </a:rPr>
              <a:t>部署程序</a:t>
            </a:r>
          </a:p>
        </p:txBody>
      </p:sp>
      <p:pic>
        <p:nvPicPr>
          <p:cNvPr id="4" name="图片 3"/>
          <p:cNvPicPr>
            <a:picLocks noChangeAspect="1"/>
          </p:cNvPicPr>
          <p:nvPr/>
        </p:nvPicPr>
        <p:blipFill>
          <a:blip r:embed="rId3" cstate="print"/>
          <a:stretch>
            <a:fillRect/>
          </a:stretch>
        </p:blipFill>
        <p:spPr>
          <a:xfrm>
            <a:off x="446127" y="1518176"/>
            <a:ext cx="2554975" cy="1721635"/>
          </a:xfrm>
          <a:prstGeom prst="rect">
            <a:avLst/>
          </a:prstGeom>
        </p:spPr>
      </p:pic>
      <p:sp>
        <p:nvSpPr>
          <p:cNvPr id="5" name="文本框 4"/>
          <p:cNvSpPr txBox="1"/>
          <p:nvPr/>
        </p:nvSpPr>
        <p:spPr>
          <a:xfrm>
            <a:off x="486383" y="3835401"/>
            <a:ext cx="2159540" cy="1938992"/>
          </a:xfrm>
          <a:prstGeom prst="rect">
            <a:avLst/>
          </a:prstGeom>
          <a:noFill/>
        </p:spPr>
        <p:txBody>
          <a:bodyPr wrap="square" rtlCol="0">
            <a:spAutoFit/>
          </a:bodyPr>
          <a:lstStyle/>
          <a:p>
            <a:r>
              <a:rPr lang="zh-CN" altLang="en-US" sz="2000" dirty="0">
                <a:ln w="22225">
                  <a:solidFill>
                    <a:schemeClr val="accent2"/>
                  </a:solidFill>
                  <a:prstDash val="solid"/>
                </a:ln>
                <a:solidFill>
                  <a:srgbClr val="FFFF00"/>
                </a:solidFill>
              </a:rPr>
              <a:t>安装完成后，可在本地生成发布页面，并有可视化的后台管理系统，可以对页面进行更改。</a:t>
            </a:r>
          </a:p>
        </p:txBody>
      </p:sp>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t="5914" r="25900" b="38995"/>
          <a:stretch/>
        </p:blipFill>
        <p:spPr>
          <a:xfrm>
            <a:off x="3229584" y="584201"/>
            <a:ext cx="8962416" cy="6095999"/>
          </a:xfrm>
          <a:prstGeom prst="rect">
            <a:avLst/>
          </a:prstGeom>
        </p:spPr>
      </p:pic>
    </p:spTree>
    <p:extLst>
      <p:ext uri="{BB962C8B-B14F-4D97-AF65-F5344CB8AC3E}">
        <p14:creationId xmlns:p14="http://schemas.microsoft.com/office/powerpoint/2010/main" xmlns="" val="18290208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tretch>
            <a:fillRect/>
          </a:stretch>
        </p:blipFill>
        <p:spPr>
          <a:xfrm>
            <a:off x="225744" y="1668580"/>
            <a:ext cx="4477848" cy="4418867"/>
          </a:xfrm>
          <a:prstGeom prst="rect">
            <a:avLst/>
          </a:prstGeom>
        </p:spPr>
      </p:pic>
      <p:sp>
        <p:nvSpPr>
          <p:cNvPr id="95" name="等腰三角形 94"/>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96" name="文本框 95">
            <a:hlinkClick r:id="rId4"/>
          </p:cNvPr>
          <p:cNvSpPr txBox="1"/>
          <p:nvPr/>
        </p:nvSpPr>
        <p:spPr>
          <a:xfrm>
            <a:off x="1059813" y="191373"/>
            <a:ext cx="10827387" cy="954044"/>
          </a:xfrm>
          <a:prstGeom prst="rect">
            <a:avLst/>
          </a:prstGeom>
          <a:noFill/>
        </p:spPr>
        <p:txBody>
          <a:bodyPr wrap="square" rtlCol="0">
            <a:spAutoFit/>
          </a:bodyPr>
          <a:lstStyle/>
          <a:p>
            <a:pPr>
              <a:lnSpc>
                <a:spcPct val="150000"/>
              </a:lnSpc>
            </a:pPr>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推广部署：定制站点</a:t>
            </a:r>
          </a:p>
        </p:txBody>
      </p:sp>
      <p:grpSp>
        <p:nvGrpSpPr>
          <p:cNvPr id="6" name="组合 5"/>
          <p:cNvGrpSpPr/>
          <p:nvPr/>
        </p:nvGrpSpPr>
        <p:grpSpPr>
          <a:xfrm>
            <a:off x="10303771" y="3829800"/>
            <a:ext cx="2957802" cy="2961735"/>
            <a:chOff x="7742583" y="2739174"/>
            <a:chExt cx="2218352" cy="2221301"/>
          </a:xfrm>
        </p:grpSpPr>
        <p:sp>
          <p:nvSpPr>
            <p:cNvPr id="71" name="Freeform 6"/>
            <p:cNvSpPr>
              <a:spLocks/>
            </p:cNvSpPr>
            <p:nvPr/>
          </p:nvSpPr>
          <p:spPr bwMode="auto">
            <a:xfrm>
              <a:off x="7881865" y="3037249"/>
              <a:ext cx="1090967" cy="1395160"/>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72" name="文本框 71">
              <a:hlinkClick r:id="rId4"/>
            </p:cNvPr>
            <p:cNvSpPr txBox="1"/>
            <p:nvPr/>
          </p:nvSpPr>
          <p:spPr>
            <a:xfrm>
              <a:off x="7881865" y="4475727"/>
              <a:ext cx="2079070" cy="484748"/>
            </a:xfrm>
            <a:prstGeom prst="rect">
              <a:avLst/>
            </a:prstGeom>
            <a:noFill/>
          </p:spPr>
          <p:txBody>
            <a:bodyPr wrap="square" rtlCol="0">
              <a:spAutoFit/>
            </a:bodyPr>
            <a:lstStyle/>
            <a:p>
              <a:pPr>
                <a:lnSpc>
                  <a:spcPct val="150000"/>
                </a:lnSpc>
              </a:pPr>
              <a:r>
                <a:rPr lang="zh-CN" altLang="en-US" sz="24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微软雅黑" panose="020B0503020204020204" pitchFamily="34" charset="-122"/>
                  <a:ea typeface="微软雅黑" panose="020B0503020204020204" pitchFamily="34" charset="-122"/>
                  <a:cs typeface="+mn-ea"/>
                  <a:sym typeface="+mn-lt"/>
                </a:rPr>
                <a:t>适用对象</a:t>
              </a:r>
            </a:p>
          </p:txBody>
        </p:sp>
        <p:sp>
          <p:nvSpPr>
            <p:cNvPr id="73" name="矩形 72"/>
            <p:cNvSpPr/>
            <p:nvPr/>
          </p:nvSpPr>
          <p:spPr>
            <a:xfrm>
              <a:off x="7742583" y="2739174"/>
              <a:ext cx="1372010" cy="315423"/>
            </a:xfrm>
            <a:prstGeom prst="rect">
              <a:avLst/>
            </a:prstGeom>
          </p:spPr>
          <p:txBody>
            <a:bodyPr wrap="none">
              <a:spAutoFit/>
            </a:bodyPr>
            <a:lstStyle/>
            <a:p>
              <a:pPr algn="ctr"/>
              <a:r>
                <a:rPr lang="zh-CN" altLang="en-US" sz="2133"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无网站图书馆</a:t>
              </a:r>
            </a:p>
          </p:txBody>
        </p:sp>
      </p:grpSp>
      <p:sp>
        <p:nvSpPr>
          <p:cNvPr id="2" name="文本框 1"/>
          <p:cNvSpPr txBox="1"/>
          <p:nvPr/>
        </p:nvSpPr>
        <p:spPr>
          <a:xfrm>
            <a:off x="5257368" y="4648200"/>
            <a:ext cx="4766521" cy="1569660"/>
          </a:xfrm>
          <a:prstGeom prst="rect">
            <a:avLst/>
          </a:prstGeom>
          <a:noFill/>
        </p:spPr>
        <p:txBody>
          <a:bodyPr wrap="square" rtlCol="0">
            <a:spAutoFit/>
          </a:bodyPr>
          <a:lstStyle/>
          <a:p>
            <a:endParaRPr lang="en-US" altLang="zh-CN" sz="2400" b="1" dirty="0">
              <a:solidFill>
                <a:srgbClr val="FFFF00"/>
              </a:solidFill>
            </a:endParaRPr>
          </a:p>
          <a:p>
            <a:pPr marL="457189" indent="-457189">
              <a:buFont typeface="Arial" panose="020B0604020202020204" pitchFamily="34" charset="0"/>
              <a:buChar char="•"/>
            </a:pPr>
            <a:r>
              <a:rPr lang="zh-CN" altLang="en-US" sz="2400" b="1" dirty="0">
                <a:solidFill>
                  <a:srgbClr val="FFFF00"/>
                </a:solidFill>
              </a:rPr>
              <a:t>必</a:t>
            </a:r>
            <a:r>
              <a:rPr lang="zh-CN" altLang="zh-CN" sz="2400" b="1" dirty="0">
                <a:solidFill>
                  <a:srgbClr val="FFFF00"/>
                </a:solidFill>
              </a:rPr>
              <a:t>备条件：服务器、连通</a:t>
            </a:r>
            <a:r>
              <a:rPr lang="zh-CN" altLang="en-US" sz="2400" b="1" dirty="0">
                <a:solidFill>
                  <a:srgbClr val="FFFF00"/>
                </a:solidFill>
              </a:rPr>
              <a:t>推广工程专用网络、提供</a:t>
            </a:r>
            <a:r>
              <a:rPr lang="zh-CN" altLang="zh-CN" sz="2400" b="1" dirty="0">
                <a:solidFill>
                  <a:srgbClr val="FFFF00"/>
                </a:solidFill>
              </a:rPr>
              <a:t>互联网</a:t>
            </a:r>
            <a:r>
              <a:rPr lang="zh-CN" altLang="en-US" sz="2400" b="1" dirty="0">
                <a:solidFill>
                  <a:srgbClr val="FFFF00"/>
                </a:solidFill>
              </a:rPr>
              <a:t>访问</a:t>
            </a:r>
          </a:p>
        </p:txBody>
      </p:sp>
      <p:sp>
        <p:nvSpPr>
          <p:cNvPr id="8" name="十字形 7"/>
          <p:cNvSpPr/>
          <p:nvPr/>
        </p:nvSpPr>
        <p:spPr bwMode="auto">
          <a:xfrm>
            <a:off x="5012132" y="2819401"/>
            <a:ext cx="1373677" cy="1407833"/>
          </a:xfrm>
          <a:prstGeom prst="plus">
            <a:avLst/>
          </a:prstGeom>
          <a:solidFill>
            <a:schemeClr val="accent1"/>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27" name="矩形 26"/>
          <p:cNvSpPr/>
          <p:nvPr/>
        </p:nvSpPr>
        <p:spPr>
          <a:xfrm>
            <a:off x="6890644" y="2734350"/>
            <a:ext cx="3159077" cy="1265791"/>
          </a:xfrm>
          <a:prstGeom prst="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8" name="文本框 27"/>
          <p:cNvSpPr txBox="1"/>
          <p:nvPr/>
        </p:nvSpPr>
        <p:spPr>
          <a:xfrm>
            <a:off x="7112001" y="3021241"/>
            <a:ext cx="2743199" cy="584775"/>
          </a:xfrm>
          <a:prstGeom prst="rect">
            <a:avLst/>
          </a:prstGeom>
          <a:noFill/>
        </p:spPr>
        <p:txBody>
          <a:bodyPr wrap="square" rtlCol="0">
            <a:spAutoFit/>
          </a:bodyPr>
          <a:lstStyle/>
          <a:p>
            <a:r>
              <a:rPr lang="zh-CN" altLang="en-US" sz="3200" b="1" dirty="0">
                <a:solidFill>
                  <a:srgbClr val="FFFF00"/>
                </a:solidFill>
              </a:rPr>
              <a:t>门户网站功能</a:t>
            </a:r>
          </a:p>
        </p:txBody>
      </p:sp>
    </p:spTree>
    <p:extLst>
      <p:ext uri="{BB962C8B-B14F-4D97-AF65-F5344CB8AC3E}">
        <p14:creationId xmlns:p14="http://schemas.microsoft.com/office/powerpoint/2010/main" xmlns="" val="158785177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a:off x="265725" y="1137547"/>
            <a:ext cx="11593804" cy="5647899"/>
          </a:xfrm>
          <a:prstGeom prst="rect">
            <a:avLst/>
          </a:prstGeom>
        </p:spPr>
      </p:pic>
      <p:sp>
        <p:nvSpPr>
          <p:cNvPr id="95" name="等腰三角形 94"/>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96" name="文本框 95">
            <a:hlinkClick r:id="rId4"/>
          </p:cNvPr>
          <p:cNvSpPr txBox="1"/>
          <p:nvPr/>
        </p:nvSpPr>
        <p:spPr>
          <a:xfrm>
            <a:off x="1059813" y="191373"/>
            <a:ext cx="10827387" cy="954044"/>
          </a:xfrm>
          <a:prstGeom prst="rect">
            <a:avLst/>
          </a:prstGeom>
          <a:noFill/>
        </p:spPr>
        <p:txBody>
          <a:bodyPr wrap="square" rtlCol="0">
            <a:spAutoFit/>
          </a:bodyPr>
          <a:lstStyle/>
          <a:p>
            <a:pPr>
              <a:lnSpc>
                <a:spcPct val="150000"/>
              </a:lnSpc>
            </a:pPr>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推广部署：开放接口</a:t>
            </a:r>
          </a:p>
        </p:txBody>
      </p:sp>
      <p:sp>
        <p:nvSpPr>
          <p:cNvPr id="3" name="矩形 2"/>
          <p:cNvSpPr/>
          <p:nvPr/>
        </p:nvSpPr>
        <p:spPr bwMode="auto">
          <a:xfrm>
            <a:off x="7518400" y="5461000"/>
            <a:ext cx="1016000" cy="304800"/>
          </a:xfrm>
          <a:prstGeom prst="rect">
            <a:avLst/>
          </a:prstGeom>
          <a:noFill/>
          <a:ln w="38100">
            <a:solidFill>
              <a:srgbClr val="C00000"/>
            </a:solid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Tree>
    <p:extLst>
      <p:ext uri="{BB962C8B-B14F-4D97-AF65-F5344CB8AC3E}">
        <p14:creationId xmlns:p14="http://schemas.microsoft.com/office/powerpoint/2010/main" xmlns="" val="17949318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srcRect l="3620" t="87741"/>
          <a:stretch/>
        </p:blipFill>
        <p:spPr>
          <a:xfrm>
            <a:off x="1016000" y="441862"/>
            <a:ext cx="9652000" cy="894277"/>
          </a:xfrm>
          <a:prstGeom prst="rect">
            <a:avLst/>
          </a:prstGeom>
        </p:spPr>
      </p:pic>
      <p:sp>
        <p:nvSpPr>
          <p:cNvPr id="3" name="矩形 2"/>
          <p:cNvSpPr/>
          <p:nvPr/>
        </p:nvSpPr>
        <p:spPr bwMode="auto">
          <a:xfrm>
            <a:off x="7863456" y="584200"/>
            <a:ext cx="1219200" cy="609600"/>
          </a:xfrm>
          <a:prstGeom prst="rect">
            <a:avLst/>
          </a:prstGeom>
          <a:noFill/>
          <a:ln w="38100">
            <a:solidFill>
              <a:srgbClr val="C00000"/>
            </a:solid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pic>
        <p:nvPicPr>
          <p:cNvPr id="2" name="图片 1"/>
          <p:cNvPicPr>
            <a:picLocks noChangeAspect="1"/>
          </p:cNvPicPr>
          <p:nvPr/>
        </p:nvPicPr>
        <p:blipFill rotWithShape="1">
          <a:blip r:embed="rId4" cstate="print"/>
          <a:srcRect l="-291" t="-384" r="291" b="21145"/>
          <a:stretch/>
        </p:blipFill>
        <p:spPr>
          <a:xfrm>
            <a:off x="1216660" y="1336138"/>
            <a:ext cx="9250680" cy="5542878"/>
          </a:xfrm>
          <a:prstGeom prst="rect">
            <a:avLst/>
          </a:prstGeom>
        </p:spPr>
      </p:pic>
    </p:spTree>
    <p:extLst>
      <p:ext uri="{BB962C8B-B14F-4D97-AF65-F5344CB8AC3E}">
        <p14:creationId xmlns:p14="http://schemas.microsoft.com/office/powerpoint/2010/main" xmlns="" val="5156594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等腰三角形 94"/>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96" name="文本框 95">
            <a:hlinkClick r:id="rId3"/>
          </p:cNvPr>
          <p:cNvSpPr txBox="1"/>
          <p:nvPr/>
        </p:nvSpPr>
        <p:spPr>
          <a:xfrm>
            <a:off x="1059813" y="191373"/>
            <a:ext cx="10827387" cy="954044"/>
          </a:xfrm>
          <a:prstGeom prst="rect">
            <a:avLst/>
          </a:prstGeom>
          <a:noFill/>
        </p:spPr>
        <p:txBody>
          <a:bodyPr wrap="square" rtlCol="0">
            <a:spAutoFit/>
          </a:bodyPr>
          <a:lstStyle/>
          <a:p>
            <a:pPr>
              <a:lnSpc>
                <a:spcPct val="150000"/>
              </a:lnSpc>
            </a:pPr>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推广部署：开放接口</a:t>
            </a:r>
          </a:p>
        </p:txBody>
      </p:sp>
      <p:pic>
        <p:nvPicPr>
          <p:cNvPr id="2" name="图片 1"/>
          <p:cNvPicPr>
            <a:picLocks noChangeAspect="1"/>
          </p:cNvPicPr>
          <p:nvPr/>
        </p:nvPicPr>
        <p:blipFill rotWithShape="1">
          <a:blip r:embed="rId4" cstate="print"/>
          <a:srcRect l="6747" t="-709" r="7768" b="47814"/>
          <a:stretch/>
        </p:blipFill>
        <p:spPr>
          <a:xfrm>
            <a:off x="1930400" y="1600200"/>
            <a:ext cx="8245643" cy="4895849"/>
          </a:xfrm>
          <a:prstGeom prst="rect">
            <a:avLst/>
          </a:prstGeom>
        </p:spPr>
      </p:pic>
      <p:sp>
        <p:nvSpPr>
          <p:cNvPr id="21" name="矩形 20"/>
          <p:cNvSpPr/>
          <p:nvPr/>
        </p:nvSpPr>
        <p:spPr bwMode="auto">
          <a:xfrm>
            <a:off x="7721600" y="3124200"/>
            <a:ext cx="1219200" cy="609600"/>
          </a:xfrm>
          <a:prstGeom prst="rect">
            <a:avLst/>
          </a:prstGeom>
          <a:noFill/>
          <a:ln w="38100">
            <a:solidFill>
              <a:srgbClr val="C00000"/>
            </a:solid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Tree>
    <p:extLst>
      <p:ext uri="{BB962C8B-B14F-4D97-AF65-F5344CB8AC3E}">
        <p14:creationId xmlns:p14="http://schemas.microsoft.com/office/powerpoint/2010/main" xmlns="" val="34177462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等腰三角形 94"/>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96" name="文本框 95">
            <a:hlinkClick r:id="rId3"/>
          </p:cNvPr>
          <p:cNvSpPr txBox="1"/>
          <p:nvPr/>
        </p:nvSpPr>
        <p:spPr>
          <a:xfrm>
            <a:off x="1059813" y="191373"/>
            <a:ext cx="10827387" cy="954044"/>
          </a:xfrm>
          <a:prstGeom prst="rect">
            <a:avLst/>
          </a:prstGeom>
          <a:noFill/>
        </p:spPr>
        <p:txBody>
          <a:bodyPr wrap="square" rtlCol="0">
            <a:spAutoFit/>
          </a:bodyPr>
          <a:lstStyle/>
          <a:p>
            <a:pPr>
              <a:lnSpc>
                <a:spcPct val="150000"/>
              </a:lnSpc>
            </a:pPr>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推广部署：开放接口</a:t>
            </a:r>
          </a:p>
        </p:txBody>
      </p:sp>
      <p:pic>
        <p:nvPicPr>
          <p:cNvPr id="3" name="图片 2"/>
          <p:cNvPicPr>
            <a:picLocks noChangeAspect="1"/>
          </p:cNvPicPr>
          <p:nvPr/>
        </p:nvPicPr>
        <p:blipFill>
          <a:blip r:embed="rId4" cstate="print"/>
          <a:stretch>
            <a:fillRect/>
          </a:stretch>
        </p:blipFill>
        <p:spPr>
          <a:xfrm>
            <a:off x="203200" y="1331677"/>
            <a:ext cx="5791200" cy="5255172"/>
          </a:xfrm>
          <a:prstGeom prst="rect">
            <a:avLst/>
          </a:prstGeom>
        </p:spPr>
      </p:pic>
      <p:sp>
        <p:nvSpPr>
          <p:cNvPr id="8" name="矩形 7"/>
          <p:cNvSpPr/>
          <p:nvPr/>
        </p:nvSpPr>
        <p:spPr bwMode="auto">
          <a:xfrm>
            <a:off x="4978400" y="1331676"/>
            <a:ext cx="1016000" cy="287259"/>
          </a:xfrm>
          <a:prstGeom prst="rect">
            <a:avLst/>
          </a:prstGeom>
          <a:noFill/>
          <a:ln w="38100">
            <a:solidFill>
              <a:srgbClr val="C00000"/>
            </a:solid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11" name="矩形 10"/>
          <p:cNvSpPr/>
          <p:nvPr/>
        </p:nvSpPr>
        <p:spPr bwMode="auto">
          <a:xfrm>
            <a:off x="1320800" y="1331676"/>
            <a:ext cx="584200" cy="287259"/>
          </a:xfrm>
          <a:prstGeom prst="rect">
            <a:avLst/>
          </a:prstGeom>
          <a:noFill/>
          <a:ln w="38100">
            <a:solidFill>
              <a:srgbClr val="C00000"/>
            </a:solid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pic>
        <p:nvPicPr>
          <p:cNvPr id="4" name="图片 3"/>
          <p:cNvPicPr>
            <a:picLocks noChangeAspect="1"/>
          </p:cNvPicPr>
          <p:nvPr/>
        </p:nvPicPr>
        <p:blipFill rotWithShape="1">
          <a:blip r:embed="rId5" cstate="print"/>
          <a:srcRect r="11520" b="1393"/>
          <a:stretch/>
        </p:blipFill>
        <p:spPr>
          <a:xfrm>
            <a:off x="6197601" y="1331676"/>
            <a:ext cx="5951672" cy="5243384"/>
          </a:xfrm>
          <a:prstGeom prst="rect">
            <a:avLst/>
          </a:prstGeom>
        </p:spPr>
      </p:pic>
    </p:spTree>
    <p:extLst>
      <p:ext uri="{BB962C8B-B14F-4D97-AF65-F5344CB8AC3E}">
        <p14:creationId xmlns:p14="http://schemas.microsoft.com/office/powerpoint/2010/main" xmlns="" val="36338022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8688686" cy="582861"/>
            <a:chOff x="-8123987" y="646787"/>
            <a:chExt cx="17373183" cy="1462068"/>
          </a:xfrm>
          <a:solidFill>
            <a:schemeClr val="bg2">
              <a:lumMod val="25000"/>
            </a:schemeClr>
          </a:solidFill>
        </p:grpSpPr>
        <p:sp>
          <p:nvSpPr>
            <p:cNvPr id="3" name="矩形 2"/>
            <p:cNvSpPr/>
            <p:nvPr/>
          </p:nvSpPr>
          <p:spPr>
            <a:xfrm>
              <a:off x="-8123987" y="654869"/>
              <a:ext cx="15118537"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124989" y="654869"/>
              <a:ext cx="50800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15985" y="652175"/>
              <a:ext cx="393120"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565038" y="649481"/>
              <a:ext cx="183794"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203477" y="646787"/>
              <a:ext cx="45719" cy="1453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0" y="6432854"/>
            <a:ext cx="12192000" cy="432558"/>
          </a:xfrm>
          <a:prstGeom prst="rect">
            <a:avLst/>
          </a:prstGeom>
          <a:solidFill>
            <a:srgbClr val="1B4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Rectangle 153602"/>
          <p:cNvPicPr>
            <a:picLocks noChangeAspect="1" noChangeArrowheads="1"/>
          </p:cNvPicPr>
          <p:nvPr/>
        </p:nvPicPr>
        <p:blipFill>
          <a:blip r:embed="rId3" cstate="print"/>
          <a:srcRect/>
          <a:stretch>
            <a:fillRect/>
          </a:stretch>
        </p:blipFill>
        <p:spPr bwMode="auto">
          <a:xfrm rot="10800000" flipH="1" flipV="1">
            <a:off x="997192" y="925052"/>
            <a:ext cx="10318791" cy="3800720"/>
          </a:xfrm>
          <a:prstGeom prst="rect">
            <a:avLst/>
          </a:prstGeom>
          <a:noFill/>
          <a:ln w="9525" cap="flat" cmpd="sng" algn="ctr">
            <a:noFill/>
            <a:prstDash val="solid"/>
            <a:miter lim="800000"/>
            <a:headEnd type="none" w="med" len="med"/>
            <a:tailEnd type="none" w="med" len="med"/>
          </a:ln>
          <a:effectLst/>
        </p:spPr>
      </p:pic>
      <p:sp>
        <p:nvSpPr>
          <p:cNvPr id="19" name="AutoShape 18"/>
          <p:cNvSpPr>
            <a:spLocks noChangeArrowheads="1"/>
          </p:cNvSpPr>
          <p:nvPr/>
        </p:nvSpPr>
        <p:spPr bwMode="ltGray">
          <a:xfrm>
            <a:off x="1875897" y="1620408"/>
            <a:ext cx="8283382" cy="933375"/>
          </a:xfrm>
          <a:prstGeom prst="roundRect">
            <a:avLst>
              <a:gd name="adj" fmla="val 16667"/>
            </a:avLst>
          </a:prstGeom>
        </p:spPr>
        <p:style>
          <a:lnRef idx="1">
            <a:schemeClr val="accent5"/>
          </a:lnRef>
          <a:fillRef idx="3">
            <a:schemeClr val="accent5"/>
          </a:fillRef>
          <a:effectRef idx="2">
            <a:schemeClr val="accent5"/>
          </a:effectRef>
          <a:fontRef idx="minor">
            <a:schemeClr val="lt1"/>
          </a:fontRef>
        </p:style>
        <p:txBody>
          <a:bodyPr wrap="none" anchor="ctr"/>
          <a:lstStyle/>
          <a:p>
            <a:pPr lvl="0" algn="ctr" eaLnBrk="0" hangingPunct="0">
              <a:lnSpc>
                <a:spcPts val="4300"/>
              </a:lnSpc>
              <a:buClr>
                <a:srgbClr val="D7181F"/>
              </a:buClr>
              <a:defRPr/>
            </a:pPr>
            <a:r>
              <a:rPr lang="zh-CN" altLang="en-US" sz="3600" b="1" dirty="0" smtClean="0">
                <a:ln w="900" cmpd="sng">
                  <a:solidFill>
                    <a:srgbClr val="5B9BD5">
                      <a:satMod val="190000"/>
                      <a:alpha val="55000"/>
                    </a:srgbClr>
                  </a:solidFill>
                  <a:prstDash val="solid"/>
                </a:ln>
                <a:solidFill>
                  <a:srgbClr val="5B9BD5">
                    <a:satMod val="200000"/>
                    <a:tint val="3000"/>
                  </a:srgbClr>
                </a:solidFill>
                <a:effectLst>
                  <a:innerShdw blurRad="101600" dist="76200" dir="5400000">
                    <a:srgbClr val="5B9BD5">
                      <a:satMod val="190000"/>
                      <a:tint val="100000"/>
                      <a:alpha val="74000"/>
                    </a:srgbClr>
                  </a:innerShdw>
                </a:effectLst>
                <a:latin typeface="微软雅黑" panose="020B0503020204020204" pitchFamily="34" charset="-122"/>
                <a:ea typeface="微软雅黑" panose="020B0503020204020204" pitchFamily="34" charset="-122"/>
              </a:rPr>
              <a:t>一库一网三平台</a:t>
            </a:r>
            <a:endParaRPr lang="en-US" altLang="zh-CN" sz="3600" b="1" dirty="0" smtClean="0">
              <a:ln w="900" cmpd="sng">
                <a:solidFill>
                  <a:srgbClr val="5B9BD5">
                    <a:satMod val="190000"/>
                    <a:alpha val="55000"/>
                  </a:srgbClr>
                </a:solidFill>
                <a:prstDash val="solid"/>
              </a:ln>
              <a:solidFill>
                <a:srgbClr val="5B9BD5">
                  <a:satMod val="200000"/>
                  <a:tint val="3000"/>
                </a:srgbClr>
              </a:solidFill>
              <a:effectLst>
                <a:innerShdw blurRad="101600" dist="76200" dir="5400000">
                  <a:srgbClr val="5B9BD5">
                    <a:satMod val="190000"/>
                    <a:tint val="100000"/>
                    <a:alpha val="74000"/>
                  </a:srgbClr>
                </a:innerShdw>
              </a:effectLst>
              <a:latin typeface="微软雅黑" panose="020B0503020204020204" pitchFamily="34" charset="-122"/>
              <a:ea typeface="微软雅黑" panose="020B0503020204020204" pitchFamily="34" charset="-122"/>
            </a:endParaRPr>
          </a:p>
        </p:txBody>
      </p:sp>
      <p:sp>
        <p:nvSpPr>
          <p:cNvPr id="21" name="Freeform 4"/>
          <p:cNvSpPr/>
          <p:nvPr/>
        </p:nvSpPr>
        <p:spPr bwMode="gray">
          <a:xfrm rot="10800000" flipH="1">
            <a:off x="2819045" y="2683534"/>
            <a:ext cx="2181549" cy="1634809"/>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folHlink">
                  <a:alpha val="0"/>
                </a:schemeClr>
              </a:gs>
              <a:gs pos="100000">
                <a:schemeClr val="tx1">
                  <a:alpha val="60001"/>
                </a:schemeClr>
              </a:gs>
            </a:gsLst>
            <a:lin ang="5400000" scaled="1"/>
          </a:gradFill>
          <a:ln w="9525" cap="flat" cmpd="sng">
            <a:noFill/>
            <a:prstDash val="solid"/>
            <a:round/>
            <a:headEnd type="none" w="med" len="med"/>
            <a:tailEnd type="none" w="med" len="med"/>
          </a:ln>
          <a:effectLst/>
        </p:spPr>
        <p:txBody>
          <a:bodyPr wrap="none" anchor="ctr"/>
          <a:lstStyle/>
          <a:p>
            <a:endParaRPr lang="zh-CN" altLang="en-US"/>
          </a:p>
        </p:txBody>
      </p:sp>
      <p:sp>
        <p:nvSpPr>
          <p:cNvPr id="22" name="Freeform 3"/>
          <p:cNvSpPr/>
          <p:nvPr/>
        </p:nvSpPr>
        <p:spPr bwMode="gray">
          <a:xfrm rot="10800000">
            <a:off x="5812823" y="2652917"/>
            <a:ext cx="421001" cy="1855424"/>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folHlink">
                  <a:alpha val="0"/>
                </a:schemeClr>
              </a:gs>
              <a:gs pos="100000">
                <a:schemeClr val="tx1">
                  <a:alpha val="60001"/>
                </a:schemeClr>
              </a:gs>
            </a:gsLst>
            <a:lin ang="5400000" scaled="1"/>
          </a:gradFill>
          <a:ln w="9525" cap="flat" cmpd="sng">
            <a:noFill/>
            <a:prstDash val="solid"/>
            <a:round/>
            <a:headEnd type="none" w="med" len="med"/>
            <a:tailEnd type="none" w="med" len="med"/>
          </a:ln>
          <a:effectLst/>
        </p:spPr>
        <p:txBody>
          <a:bodyPr wrap="none" anchor="ctr"/>
          <a:lstStyle/>
          <a:p>
            <a:endParaRPr lang="zh-CN" altLang="en-US"/>
          </a:p>
        </p:txBody>
      </p:sp>
      <p:sp>
        <p:nvSpPr>
          <p:cNvPr id="23" name="Freeform 2"/>
          <p:cNvSpPr/>
          <p:nvPr/>
        </p:nvSpPr>
        <p:spPr bwMode="gray">
          <a:xfrm rot="10800000">
            <a:off x="7164023" y="2683534"/>
            <a:ext cx="2181548" cy="1634809"/>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folHlink">
                  <a:alpha val="0"/>
                </a:schemeClr>
              </a:gs>
              <a:gs pos="100000">
                <a:schemeClr val="tx1">
                  <a:alpha val="60001"/>
                </a:schemeClr>
              </a:gs>
            </a:gsLst>
            <a:lin ang="5400000" scaled="1"/>
          </a:gradFill>
          <a:ln w="9525" cap="flat" cmpd="sng">
            <a:noFill/>
            <a:prstDash val="solid"/>
            <a:round/>
            <a:headEnd type="none" w="med" len="med"/>
            <a:tailEnd type="none" w="med" len="med"/>
          </a:ln>
          <a:effectLst/>
        </p:spPr>
        <p:txBody>
          <a:bodyPr wrap="none" anchor="ctr"/>
          <a:lstStyle/>
          <a:p>
            <a:endParaRPr lang="zh-CN" altLang="en-US"/>
          </a:p>
        </p:txBody>
      </p:sp>
      <p:grpSp>
        <p:nvGrpSpPr>
          <p:cNvPr id="25" name="Group 5"/>
          <p:cNvGrpSpPr/>
          <p:nvPr/>
        </p:nvGrpSpPr>
        <p:grpSpPr bwMode="auto">
          <a:xfrm>
            <a:off x="2308603" y="3988970"/>
            <a:ext cx="2301840" cy="2036455"/>
            <a:chOff x="4320" y="1152"/>
            <a:chExt cx="414" cy="402"/>
          </a:xfrm>
        </p:grpSpPr>
        <p:sp>
          <p:nvSpPr>
            <p:cNvPr id="26" name="AutoShape 6"/>
            <p:cNvSpPr>
              <a:spLocks noChangeArrowheads="1"/>
            </p:cNvSpPr>
            <p:nvPr/>
          </p:nvSpPr>
          <p:spPr bwMode="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ln>
            <a:effectLst>
              <a:outerShdw dist="53882" dir="2700000" algn="ctr" rotWithShape="0">
                <a:srgbClr val="000000">
                  <a:alpha val="50000"/>
                </a:srgbClr>
              </a:outerShdw>
            </a:effectLst>
          </p:spPr>
          <p:txBody>
            <a:bodyPr wrap="none" anchor="ctr"/>
            <a:lstStyle/>
            <a:p>
              <a:endParaRPr lang="zh-CN" altLang="en-US"/>
            </a:p>
          </p:txBody>
        </p:sp>
        <p:sp>
          <p:nvSpPr>
            <p:cNvPr id="33" name="Freeform 7"/>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ln>
          </p:spPr>
          <p:txBody>
            <a:bodyPr/>
            <a:lstStyle/>
            <a:p>
              <a:endParaRPr lang="zh-CN" altLang="en-US"/>
            </a:p>
          </p:txBody>
        </p:sp>
      </p:grpSp>
      <p:grpSp>
        <p:nvGrpSpPr>
          <p:cNvPr id="34" name="Group 5"/>
          <p:cNvGrpSpPr/>
          <p:nvPr/>
        </p:nvGrpSpPr>
        <p:grpSpPr bwMode="auto">
          <a:xfrm>
            <a:off x="4859949" y="3988970"/>
            <a:ext cx="2301840" cy="2036455"/>
            <a:chOff x="4320" y="1152"/>
            <a:chExt cx="414" cy="402"/>
          </a:xfrm>
        </p:grpSpPr>
        <p:sp>
          <p:nvSpPr>
            <p:cNvPr id="35" name="AutoShape 6"/>
            <p:cNvSpPr>
              <a:spLocks noChangeArrowheads="1"/>
            </p:cNvSpPr>
            <p:nvPr/>
          </p:nvSpPr>
          <p:spPr bwMode="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ln>
            <a:effectLst>
              <a:outerShdw dist="53882" dir="2700000" algn="ctr" rotWithShape="0">
                <a:srgbClr val="000000">
                  <a:alpha val="50000"/>
                </a:srgbClr>
              </a:outerShdw>
            </a:effectLst>
          </p:spPr>
          <p:txBody>
            <a:bodyPr wrap="none" anchor="ctr"/>
            <a:lstStyle/>
            <a:p>
              <a:endParaRPr lang="zh-CN" altLang="en-US"/>
            </a:p>
          </p:txBody>
        </p:sp>
        <p:sp>
          <p:nvSpPr>
            <p:cNvPr id="36" name="Freeform 7"/>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ln>
          </p:spPr>
          <p:txBody>
            <a:bodyPr/>
            <a:lstStyle/>
            <a:p>
              <a:endParaRPr lang="zh-CN" altLang="en-US"/>
            </a:p>
          </p:txBody>
        </p:sp>
      </p:grpSp>
      <p:sp>
        <p:nvSpPr>
          <p:cNvPr id="37" name="AutoShape 10"/>
          <p:cNvSpPr>
            <a:spLocks noChangeArrowheads="1"/>
          </p:cNvSpPr>
          <p:nvPr/>
        </p:nvSpPr>
        <p:spPr bwMode="gray">
          <a:xfrm>
            <a:off x="7411295" y="3996571"/>
            <a:ext cx="2832058" cy="2036455"/>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ln>
          <a:effectLst>
            <a:outerShdw dist="53882" dir="2700000" algn="ctr" rotWithShape="0">
              <a:srgbClr val="000000">
                <a:alpha val="50000"/>
              </a:srgbClr>
            </a:outerShdw>
          </a:effectLst>
        </p:spPr>
        <p:txBody>
          <a:bodyPr wrap="none" anchor="ctr"/>
          <a:lstStyle/>
          <a:p>
            <a:endParaRPr lang="zh-CN" altLang="en-US"/>
          </a:p>
        </p:txBody>
      </p:sp>
      <p:sp>
        <p:nvSpPr>
          <p:cNvPr id="38" name="Rectangle 8"/>
          <p:cNvSpPr>
            <a:spLocks noChangeArrowheads="1"/>
          </p:cNvSpPr>
          <p:nvPr/>
        </p:nvSpPr>
        <p:spPr bwMode="gray">
          <a:xfrm>
            <a:off x="2496794" y="4597440"/>
            <a:ext cx="2050342" cy="1200329"/>
          </a:xfrm>
          <a:prstGeom prst="rect">
            <a:avLst/>
          </a:prstGeom>
          <a:noFill/>
          <a:ln w="9525" algn="ctr">
            <a:noFill/>
            <a:miter lim="800000"/>
          </a:ln>
          <a:effectLst/>
        </p:spPr>
        <p:txBody>
          <a:bodyPr wrap="square">
            <a:spAutoFit/>
            <a:flatTx/>
          </a:bodyPr>
          <a:lstStyle/>
          <a:p>
            <a:pPr algn="ctr">
              <a:lnSpc>
                <a:spcPct val="120000"/>
              </a:lnSpc>
            </a:pPr>
            <a:r>
              <a:rPr lang="zh-CN" altLang="en-US"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建设分级分布式数字图书馆</a:t>
            </a:r>
            <a:endParaRPr lang="en-US" altLang="zh-CN"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lgn="ctr">
              <a:lnSpc>
                <a:spcPct val="120000"/>
              </a:lnSpc>
            </a:pPr>
            <a:r>
              <a:rPr lang="zh-CN" altLang="en-US"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资源库群</a:t>
            </a:r>
          </a:p>
        </p:txBody>
      </p:sp>
      <p:sp>
        <p:nvSpPr>
          <p:cNvPr id="39" name="矩形 38"/>
          <p:cNvSpPr/>
          <p:nvPr/>
        </p:nvSpPr>
        <p:spPr>
          <a:xfrm>
            <a:off x="5136002" y="4618778"/>
            <a:ext cx="1886315" cy="1168718"/>
          </a:xfrm>
          <a:prstGeom prst="rect">
            <a:avLst/>
          </a:prstGeom>
        </p:spPr>
        <p:txBody>
          <a:bodyPr wrap="square">
            <a:spAutoFit/>
          </a:bodyPr>
          <a:lstStyle/>
          <a:p>
            <a:pPr algn="ctr">
              <a:lnSpc>
                <a:spcPct val="120000"/>
              </a:lnSpc>
              <a:buNone/>
            </a:pPr>
            <a:r>
              <a:rPr lang="zh-CN" altLang="en-US"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构建覆盖全国的数字图书馆虚拟网</a:t>
            </a:r>
          </a:p>
        </p:txBody>
      </p:sp>
      <p:sp>
        <p:nvSpPr>
          <p:cNvPr id="40" name="矩形 39"/>
          <p:cNvSpPr/>
          <p:nvPr/>
        </p:nvSpPr>
        <p:spPr>
          <a:xfrm>
            <a:off x="7502579" y="4455764"/>
            <a:ext cx="2870146" cy="1477328"/>
          </a:xfrm>
          <a:prstGeom prst="rect">
            <a:avLst/>
          </a:prstGeom>
        </p:spPr>
        <p:txBody>
          <a:bodyPr wrap="square">
            <a:spAutoFit/>
          </a:bodyPr>
          <a:lstStyle/>
          <a:p>
            <a:pPr>
              <a:lnSpc>
                <a:spcPct val="150000"/>
              </a:lnSpc>
            </a:pPr>
            <a:r>
              <a:rPr lang="zh-CN" altLang="en-US"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优秀中华文化展示平台</a:t>
            </a:r>
            <a:endParaRPr lang="en-US" altLang="zh-CN"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lnSpc>
                <a:spcPct val="150000"/>
              </a:lnSpc>
            </a:pPr>
            <a:r>
              <a:rPr lang="zh-CN" altLang="en-US"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开放式信息服务平台</a:t>
            </a:r>
            <a:endParaRPr lang="en-US" altLang="zh-CN"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lnSpc>
                <a:spcPct val="150000"/>
              </a:lnSpc>
            </a:pPr>
            <a:r>
              <a:rPr lang="zh-CN" altLang="en-US"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国际文化交流平台</a:t>
            </a:r>
          </a:p>
        </p:txBody>
      </p:sp>
      <p:sp>
        <p:nvSpPr>
          <p:cNvPr id="31" name="矩形 30"/>
          <p:cNvSpPr/>
          <p:nvPr/>
        </p:nvSpPr>
        <p:spPr>
          <a:xfrm>
            <a:off x="753070" y="71808"/>
            <a:ext cx="1645066" cy="507831"/>
          </a:xfrm>
          <a:prstGeom prst="rect">
            <a:avLst/>
          </a:prstGeom>
        </p:spPr>
        <p:txBody>
          <a:bodyPr wrap="none">
            <a:spAutoFit/>
          </a:bodyPr>
          <a:lstStyle/>
          <a:p>
            <a:pPr algn="just"/>
            <a:r>
              <a:rPr lang="zh-CN" altLang="en-US" sz="2700" b="1" spc="147" dirty="0" smtClean="0">
                <a:ln w="11430"/>
                <a:solidFill>
                  <a:schemeClr val="accent5">
                    <a:lumMod val="20000"/>
                    <a:lumOff val="80000"/>
                  </a:schemeClr>
                </a:solidFill>
                <a:effectLst>
                  <a:outerShdw blurRad="25400" algn="tl" rotWithShape="0">
                    <a:srgbClr val="000000">
                      <a:alpha val="43000"/>
                    </a:srgbClr>
                  </a:outerShdw>
                </a:effectLst>
                <a:latin typeface="Arial Black" panose="020B0A04020102020204" pitchFamily="34" charset="0"/>
                <a:ea typeface="微软雅黑" panose="020B0503020204020204" pitchFamily="34" charset="-122"/>
              </a:rPr>
              <a:t>工程概况</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91373"/>
            <a:ext cx="10827387" cy="954044"/>
          </a:xfrm>
          <a:prstGeom prst="rect">
            <a:avLst/>
          </a:prstGeom>
          <a:noFill/>
        </p:spPr>
        <p:txBody>
          <a:bodyPr wrap="square" rtlCol="0">
            <a:spAutoFit/>
          </a:bodyPr>
          <a:lstStyle/>
          <a:p>
            <a:pPr>
              <a:lnSpc>
                <a:spcPct val="150000"/>
              </a:lnSpc>
            </a:pPr>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推广部署：定制管理模块</a:t>
            </a:r>
          </a:p>
        </p:txBody>
      </p:sp>
      <p:grpSp>
        <p:nvGrpSpPr>
          <p:cNvPr id="24" name="组合 23"/>
          <p:cNvGrpSpPr/>
          <p:nvPr/>
        </p:nvGrpSpPr>
        <p:grpSpPr>
          <a:xfrm>
            <a:off x="9323692" y="3250705"/>
            <a:ext cx="3076035" cy="3448231"/>
            <a:chOff x="7653909" y="2374302"/>
            <a:chExt cx="2307026" cy="2586173"/>
          </a:xfrm>
        </p:grpSpPr>
        <p:sp>
          <p:nvSpPr>
            <p:cNvPr id="25" name="Freeform 6"/>
            <p:cNvSpPr>
              <a:spLocks/>
            </p:cNvSpPr>
            <p:nvPr/>
          </p:nvSpPr>
          <p:spPr bwMode="auto">
            <a:xfrm>
              <a:off x="7881865" y="3037249"/>
              <a:ext cx="1090967" cy="1395160"/>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21888" tIns="60944" rIns="121888" bIns="60944" numCol="1" anchor="t" anchorCtr="0" compatLnSpc="1">
              <a:prstTxWarp prst="textNoShape">
                <a:avLst/>
              </a:prstTxWarp>
            </a:bodyPr>
            <a:lstStyle/>
            <a:p>
              <a:endParaRPr lang="en-US" sz="2400">
                <a:cs typeface="+mn-ea"/>
                <a:sym typeface="+mn-lt"/>
              </a:endParaRPr>
            </a:p>
          </p:txBody>
        </p:sp>
        <p:sp>
          <p:nvSpPr>
            <p:cNvPr id="26" name="文本框 25">
              <a:hlinkClick r:id="rId3"/>
            </p:cNvPr>
            <p:cNvSpPr txBox="1"/>
            <p:nvPr/>
          </p:nvSpPr>
          <p:spPr>
            <a:xfrm>
              <a:off x="7881865" y="4475727"/>
              <a:ext cx="2079070" cy="484748"/>
            </a:xfrm>
            <a:prstGeom prst="rect">
              <a:avLst/>
            </a:prstGeom>
            <a:noFill/>
          </p:spPr>
          <p:txBody>
            <a:bodyPr wrap="square" rtlCol="0">
              <a:spAutoFit/>
            </a:bodyPr>
            <a:lstStyle/>
            <a:p>
              <a:pPr>
                <a:lnSpc>
                  <a:spcPct val="150000"/>
                </a:lnSpc>
              </a:pPr>
              <a:r>
                <a:rPr lang="zh-CN" altLang="en-US" sz="24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微软雅黑" panose="020B0503020204020204" pitchFamily="34" charset="-122"/>
                  <a:ea typeface="微软雅黑" panose="020B0503020204020204" pitchFamily="34" charset="-122"/>
                  <a:cs typeface="+mn-ea"/>
                  <a:sym typeface="+mn-lt"/>
                </a:rPr>
                <a:t>适用对象</a:t>
              </a:r>
            </a:p>
          </p:txBody>
        </p:sp>
        <p:sp>
          <p:nvSpPr>
            <p:cNvPr id="27" name="矩形 26"/>
            <p:cNvSpPr/>
            <p:nvPr/>
          </p:nvSpPr>
          <p:spPr>
            <a:xfrm>
              <a:off x="7653909" y="2374302"/>
              <a:ext cx="1922631" cy="807817"/>
            </a:xfrm>
            <a:prstGeom prst="rect">
              <a:avLst/>
            </a:prstGeom>
          </p:spPr>
          <p:txBody>
            <a:bodyPr wrap="square">
              <a:spAutoFit/>
            </a:bodyPr>
            <a:lstStyle/>
            <a:p>
              <a:pPr algn="ctr">
                <a:lnSpc>
                  <a:spcPct val="150000"/>
                </a:lnSpc>
              </a:pPr>
              <a:r>
                <a:rPr lang="zh-CN" altLang="en-US" sz="2133"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有</a:t>
              </a:r>
              <a:r>
                <a:rPr lang="zh-CN" altLang="zh-CN" sz="2133"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本地</a:t>
              </a:r>
              <a:r>
                <a:rPr lang="zh-CN" altLang="en-US" sz="2133"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数据管理、存储</a:t>
              </a:r>
              <a:r>
                <a:rPr lang="zh-CN" altLang="zh-CN" sz="2133"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需求的图书馆</a:t>
              </a:r>
              <a:endParaRPr lang="zh-CN" altLang="en-US" sz="2133"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p:txBody>
        </p:sp>
      </p:grpSp>
      <p:grpSp>
        <p:nvGrpSpPr>
          <p:cNvPr id="62" name="组合 61"/>
          <p:cNvGrpSpPr/>
          <p:nvPr/>
        </p:nvGrpSpPr>
        <p:grpSpPr>
          <a:xfrm>
            <a:off x="483391" y="1711905"/>
            <a:ext cx="7895791" cy="4952576"/>
            <a:chOff x="362543" y="1283929"/>
            <a:chExt cx="5921843" cy="3714432"/>
          </a:xfrm>
        </p:grpSpPr>
        <p:sp>
          <p:nvSpPr>
            <p:cNvPr id="23" name="矩形 22"/>
            <p:cNvSpPr/>
            <p:nvPr/>
          </p:nvSpPr>
          <p:spPr bwMode="auto">
            <a:xfrm>
              <a:off x="372697" y="1283929"/>
              <a:ext cx="5911689" cy="3712627"/>
            </a:xfrm>
            <a:prstGeom prst="rect">
              <a:avLst/>
            </a:prstGeom>
            <a:solidFill>
              <a:schemeClr val="bg1">
                <a:lumMod val="75000"/>
                <a:alpha val="5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zh-CN" altLang="en-US" sz="2400"/>
            </a:p>
          </p:txBody>
        </p:sp>
        <p:grpSp>
          <p:nvGrpSpPr>
            <p:cNvPr id="31" name="组合 30"/>
            <p:cNvGrpSpPr/>
            <p:nvPr/>
          </p:nvGrpSpPr>
          <p:grpSpPr>
            <a:xfrm>
              <a:off x="680345" y="1394831"/>
              <a:ext cx="5366383" cy="1783317"/>
              <a:chOff x="3802529" y="1855910"/>
              <a:chExt cx="4884271" cy="1705516"/>
            </a:xfrm>
          </p:grpSpPr>
          <p:pic>
            <p:nvPicPr>
              <p:cNvPr id="44" name="Picture 5" descr="I:\SHOW_ART\09_shows\TechReady_8_02-02\Speaker Art\Elop\JPGs &amp; PNGs\Server-onpremise.png"/>
              <p:cNvPicPr>
                <a:picLocks noChangeAspect="1" noChangeArrowheads="1"/>
              </p:cNvPicPr>
              <p:nvPr/>
            </p:nvPicPr>
            <p:blipFill>
              <a:blip r:embed="rId4" cstate="print"/>
              <a:srcRect/>
              <a:stretch>
                <a:fillRect/>
              </a:stretch>
            </p:blipFill>
            <p:spPr bwMode="auto">
              <a:xfrm>
                <a:off x="4566123" y="2213561"/>
                <a:ext cx="607541" cy="1062035"/>
              </a:xfrm>
              <a:prstGeom prst="rect">
                <a:avLst/>
              </a:prstGeom>
              <a:noFill/>
            </p:spPr>
          </p:pic>
          <p:grpSp>
            <p:nvGrpSpPr>
              <p:cNvPr id="45" name="组合 44"/>
              <p:cNvGrpSpPr/>
              <p:nvPr/>
            </p:nvGrpSpPr>
            <p:grpSpPr>
              <a:xfrm>
                <a:off x="6874823" y="1888349"/>
                <a:ext cx="1530400" cy="1402090"/>
                <a:chOff x="4382321" y="1904925"/>
                <a:chExt cx="1530400" cy="1402090"/>
              </a:xfrm>
            </p:grpSpPr>
            <p:pic>
              <p:nvPicPr>
                <p:cNvPr id="54" name="small EDC" descr="new-data-center-photo.png"/>
                <p:cNvPicPr>
                  <a:picLocks noChangeAspect="1"/>
                </p:cNvPicPr>
                <p:nvPr/>
              </p:nvPicPr>
              <p:blipFill>
                <a:blip r:embed="rId5" cstate="screen"/>
                <a:stretch>
                  <a:fillRect/>
                </a:stretch>
              </p:blipFill>
              <p:spPr>
                <a:xfrm flipH="1">
                  <a:off x="5223350" y="1904925"/>
                  <a:ext cx="689371" cy="1402090"/>
                </a:xfrm>
                <a:prstGeom prst="rect">
                  <a:avLst/>
                </a:prstGeom>
              </p:spPr>
            </p:pic>
            <p:pic>
              <p:nvPicPr>
                <p:cNvPr id="55" name="small EDC" descr="new-data-center-photo.png"/>
                <p:cNvPicPr>
                  <a:picLocks noChangeAspect="1"/>
                </p:cNvPicPr>
                <p:nvPr/>
              </p:nvPicPr>
              <p:blipFill>
                <a:blip r:embed="rId5" cstate="screen"/>
                <a:stretch>
                  <a:fillRect/>
                </a:stretch>
              </p:blipFill>
              <p:spPr>
                <a:xfrm flipH="1">
                  <a:off x="4802836" y="1904925"/>
                  <a:ext cx="689371" cy="1402090"/>
                </a:xfrm>
                <a:prstGeom prst="rect">
                  <a:avLst/>
                </a:prstGeom>
              </p:spPr>
            </p:pic>
            <p:pic>
              <p:nvPicPr>
                <p:cNvPr id="56" name="small EDC" descr="new-data-center-photo.png"/>
                <p:cNvPicPr>
                  <a:picLocks noChangeAspect="1"/>
                </p:cNvPicPr>
                <p:nvPr/>
              </p:nvPicPr>
              <p:blipFill>
                <a:blip r:embed="rId5" cstate="screen"/>
                <a:stretch>
                  <a:fillRect/>
                </a:stretch>
              </p:blipFill>
              <p:spPr>
                <a:xfrm flipH="1">
                  <a:off x="4382321" y="1904925"/>
                  <a:ext cx="689371" cy="1402090"/>
                </a:xfrm>
                <a:prstGeom prst="rect">
                  <a:avLst/>
                </a:prstGeom>
              </p:spPr>
            </p:pic>
          </p:grpSp>
          <p:sp>
            <p:nvSpPr>
              <p:cNvPr id="46" name="矩形 45"/>
              <p:cNvSpPr/>
              <p:nvPr/>
            </p:nvSpPr>
            <p:spPr bwMode="auto">
              <a:xfrm>
                <a:off x="3813533" y="1855910"/>
                <a:ext cx="2109642" cy="1667454"/>
              </a:xfrm>
              <a:prstGeom prst="rect">
                <a:avLst/>
              </a:prstGeom>
              <a:noFill/>
              <a:ln>
                <a:solidFill>
                  <a:schemeClr val="bg1"/>
                </a:solidFill>
                <a:prstDash val="sysDash"/>
                <a:headEnd/>
                <a:tailEnd/>
              </a:ln>
            </p:spPr>
            <p:style>
              <a:lnRef idx="2">
                <a:schemeClr val="accent4"/>
              </a:lnRef>
              <a:fillRef idx="1">
                <a:schemeClr val="lt1"/>
              </a:fillRef>
              <a:effectRef idx="0">
                <a:schemeClr val="accent4"/>
              </a:effectRef>
              <a:fontRef idx="minor">
                <a:schemeClr val="dk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47" name="矩形 46"/>
              <p:cNvSpPr/>
              <p:nvPr/>
            </p:nvSpPr>
            <p:spPr bwMode="auto">
              <a:xfrm>
                <a:off x="6577158" y="1897742"/>
                <a:ext cx="2109642" cy="1625623"/>
              </a:xfrm>
              <a:prstGeom prst="rect">
                <a:avLst/>
              </a:prstGeom>
              <a:noFill/>
              <a:ln>
                <a:solidFill>
                  <a:schemeClr val="bg1"/>
                </a:solidFill>
                <a:prstDash val="sysDash"/>
                <a:headEnd/>
                <a:tailEnd/>
              </a:ln>
            </p:spPr>
            <p:style>
              <a:lnRef idx="2">
                <a:schemeClr val="accent4"/>
              </a:lnRef>
              <a:fillRef idx="1">
                <a:schemeClr val="lt1"/>
              </a:fillRef>
              <a:effectRef idx="0">
                <a:schemeClr val="accent4"/>
              </a:effectRef>
              <a:fontRef idx="minor">
                <a:schemeClr val="dk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48" name="矩形 47"/>
              <p:cNvSpPr/>
              <p:nvPr/>
            </p:nvSpPr>
            <p:spPr>
              <a:xfrm>
                <a:off x="3802529" y="1861291"/>
                <a:ext cx="2082563" cy="272320"/>
              </a:xfrm>
              <a:prstGeom prst="rect">
                <a:avLst/>
              </a:prstGeom>
            </p:spPr>
            <p:txBody>
              <a:bodyPr wrap="none">
                <a:spAutoFit/>
              </a:bodyPr>
              <a:lstStyle/>
              <a:p>
                <a:pPr algn="ctr"/>
                <a:r>
                  <a:rPr lang="zh-CN" altLang="en-US" sz="1867"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地方馆</a:t>
                </a:r>
                <a:r>
                  <a:rPr lang="zh-CN" altLang="zh-CN" sz="1867"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数据管理</a:t>
                </a:r>
                <a:r>
                  <a:rPr lang="zh-CN" altLang="en-US" sz="1867"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与</a:t>
                </a:r>
                <a:r>
                  <a:rPr lang="zh-CN" altLang="zh-CN" sz="1867"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服务系统</a:t>
                </a:r>
                <a:endParaRPr lang="zh-CN" altLang="en-US" sz="1867"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endParaRPr>
              </a:p>
            </p:txBody>
          </p:sp>
          <p:sp>
            <p:nvSpPr>
              <p:cNvPr id="49" name="文本框 48">
                <a:hlinkClick r:id="rId3"/>
              </p:cNvPr>
              <p:cNvSpPr txBox="1"/>
              <p:nvPr/>
            </p:nvSpPr>
            <p:spPr>
              <a:xfrm>
                <a:off x="4366303" y="3083437"/>
                <a:ext cx="947289" cy="463600"/>
              </a:xfrm>
              <a:prstGeom prst="rect">
                <a:avLst/>
              </a:prstGeom>
              <a:noFill/>
            </p:spPr>
            <p:txBody>
              <a:bodyPr wrap="square" rtlCol="0">
                <a:spAutoFit/>
              </a:bodyPr>
              <a:lstStyle/>
              <a:p>
                <a:pPr>
                  <a:lnSpc>
                    <a:spcPct val="150000"/>
                  </a:lnSpc>
                </a:pPr>
                <a:r>
                  <a:rPr lang="zh-CN" altLang="en-US" sz="24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微软雅黑" panose="020B0503020204020204" pitchFamily="34" charset="-122"/>
                    <a:ea typeface="微软雅黑" panose="020B0503020204020204" pitchFamily="34" charset="-122"/>
                    <a:cs typeface="+mn-ea"/>
                    <a:sym typeface="+mn-lt"/>
                  </a:rPr>
                  <a:t>地方馆</a:t>
                </a:r>
              </a:p>
            </p:txBody>
          </p:sp>
          <p:sp>
            <p:nvSpPr>
              <p:cNvPr id="50" name="文本框 49">
                <a:hlinkClick r:id="rId3"/>
              </p:cNvPr>
              <p:cNvSpPr txBox="1"/>
              <p:nvPr/>
            </p:nvSpPr>
            <p:spPr>
              <a:xfrm>
                <a:off x="7310490" y="3097826"/>
                <a:ext cx="947289" cy="463600"/>
              </a:xfrm>
              <a:prstGeom prst="rect">
                <a:avLst/>
              </a:prstGeom>
              <a:noFill/>
            </p:spPr>
            <p:txBody>
              <a:bodyPr wrap="square" rtlCol="0">
                <a:spAutoFit/>
              </a:bodyPr>
              <a:lstStyle/>
              <a:p>
                <a:pPr>
                  <a:lnSpc>
                    <a:spcPct val="150000"/>
                  </a:lnSpc>
                </a:pPr>
                <a:r>
                  <a:rPr lang="zh-CN" altLang="en-US" sz="24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微软雅黑" panose="020B0503020204020204" pitchFamily="34" charset="-122"/>
                    <a:ea typeface="微软雅黑" panose="020B0503020204020204" pitchFamily="34" charset="-122"/>
                    <a:cs typeface="+mn-ea"/>
                    <a:sym typeface="+mn-lt"/>
                  </a:rPr>
                  <a:t>国图</a:t>
                </a:r>
              </a:p>
            </p:txBody>
          </p:sp>
          <p:pic>
            <p:nvPicPr>
              <p:cNvPr id="51" name="Rectangle 537637"/>
              <p:cNvPicPr>
                <a:picLocks noChangeArrowheads="1"/>
              </p:cNvPicPr>
              <p:nvPr/>
            </p:nvPicPr>
            <p:blipFill>
              <a:blip r:embed="rId6" cstate="print"/>
              <a:srcRect/>
              <a:stretch>
                <a:fillRect/>
              </a:stretch>
            </p:blipFill>
            <p:spPr bwMode="auto">
              <a:xfrm>
                <a:off x="5507394" y="2482226"/>
                <a:ext cx="1376370" cy="651002"/>
              </a:xfrm>
              <a:prstGeom prst="rect">
                <a:avLst/>
              </a:prstGeom>
              <a:noFill/>
              <a:ln w="9525">
                <a:noFill/>
                <a:miter lim="800000"/>
                <a:headEnd/>
                <a:tailEnd/>
              </a:ln>
            </p:spPr>
          </p:pic>
          <p:sp>
            <p:nvSpPr>
              <p:cNvPr id="52" name="文本框 51">
                <a:hlinkClick r:id="rId3"/>
              </p:cNvPr>
              <p:cNvSpPr txBox="1"/>
              <p:nvPr/>
            </p:nvSpPr>
            <p:spPr>
              <a:xfrm>
                <a:off x="5987983" y="2347073"/>
                <a:ext cx="947289" cy="684546"/>
              </a:xfrm>
              <a:prstGeom prst="rect">
                <a:avLst/>
              </a:prstGeom>
              <a:noFill/>
            </p:spPr>
            <p:txBody>
              <a:bodyPr wrap="square" rtlCol="0">
                <a:spAutoFit/>
              </a:bodyPr>
              <a:lstStyle/>
              <a:p>
                <a:pPr>
                  <a:lnSpc>
                    <a:spcPct val="150000"/>
                  </a:lnSpc>
                </a:pPr>
                <a:r>
                  <a:rPr lang="zh-CN" altLang="en-US" sz="1867" b="1" spc="67">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cs typeface="+mn-ea"/>
                    <a:sym typeface="+mn-lt"/>
                  </a:rPr>
                  <a:t>数据</a:t>
                </a:r>
                <a:endParaRPr lang="en-US" altLang="zh-CN" sz="1867" b="1" spc="67">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7" b="1" spc="67">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cs typeface="+mn-ea"/>
                    <a:sym typeface="+mn-lt"/>
                  </a:rPr>
                  <a:t>同步</a:t>
                </a:r>
              </a:p>
            </p:txBody>
          </p:sp>
          <p:sp>
            <p:nvSpPr>
              <p:cNvPr id="53" name="矩形 52"/>
              <p:cNvSpPr/>
              <p:nvPr/>
            </p:nvSpPr>
            <p:spPr>
              <a:xfrm>
                <a:off x="6586209" y="1956885"/>
                <a:ext cx="2082563" cy="272320"/>
              </a:xfrm>
              <a:prstGeom prst="rect">
                <a:avLst/>
              </a:prstGeom>
            </p:spPr>
            <p:txBody>
              <a:bodyPr wrap="none">
                <a:spAutoFit/>
              </a:bodyPr>
              <a:lstStyle/>
              <a:p>
                <a:pPr algn="ctr"/>
                <a:r>
                  <a:rPr lang="zh-CN" altLang="en-US" sz="1867"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推广工程资源整合服务系统</a:t>
                </a:r>
              </a:p>
            </p:txBody>
          </p:sp>
        </p:grpSp>
        <p:sp>
          <p:nvSpPr>
            <p:cNvPr id="38" name="流程图: 磁盘 37"/>
            <p:cNvSpPr/>
            <p:nvPr/>
          </p:nvSpPr>
          <p:spPr bwMode="auto">
            <a:xfrm>
              <a:off x="1181371" y="3181350"/>
              <a:ext cx="1400843" cy="516446"/>
            </a:xfrm>
            <a:prstGeom prst="flowChartMagneticDisk">
              <a:avLst/>
            </a:prstGeom>
            <a:solidFill>
              <a:schemeClr val="accent3">
                <a:alpha val="70000"/>
              </a:schemeClr>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40" name="流程图: 磁盘 39"/>
            <p:cNvSpPr/>
            <p:nvPr/>
          </p:nvSpPr>
          <p:spPr bwMode="auto">
            <a:xfrm>
              <a:off x="1181371" y="3798529"/>
              <a:ext cx="1400843" cy="516446"/>
            </a:xfrm>
            <a:prstGeom prst="flowChartMagneticDisk">
              <a:avLst/>
            </a:prstGeom>
            <a:solidFill>
              <a:schemeClr val="accent3">
                <a:alpha val="70000"/>
              </a:schemeClr>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43" name="矩形 42"/>
            <p:cNvSpPr/>
            <p:nvPr/>
          </p:nvSpPr>
          <p:spPr>
            <a:xfrm>
              <a:off x="1443181" y="3320794"/>
              <a:ext cx="960840" cy="315423"/>
            </a:xfrm>
            <a:prstGeom prst="rect">
              <a:avLst/>
            </a:prstGeom>
          </p:spPr>
          <p:txBody>
            <a:bodyPr wrap="none">
              <a:spAutoFit/>
            </a:bodyPr>
            <a:lstStyle/>
            <a:p>
              <a:pPr algn="ctr"/>
              <a:r>
                <a:rPr lang="zh-CN" altLang="en-US" sz="2133"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前端展示</a:t>
              </a:r>
            </a:p>
          </p:txBody>
        </p:sp>
        <p:grpSp>
          <p:nvGrpSpPr>
            <p:cNvPr id="33" name="组合 32"/>
            <p:cNvGrpSpPr/>
            <p:nvPr/>
          </p:nvGrpSpPr>
          <p:grpSpPr>
            <a:xfrm>
              <a:off x="4168609" y="3506153"/>
              <a:ext cx="1400843" cy="1041777"/>
              <a:chOff x="4164399" y="3592253"/>
              <a:chExt cx="1274992" cy="996327"/>
            </a:xfrm>
          </p:grpSpPr>
          <p:sp>
            <p:nvSpPr>
              <p:cNvPr id="34" name="流程图: 磁盘 33"/>
              <p:cNvSpPr/>
              <p:nvPr/>
            </p:nvSpPr>
            <p:spPr bwMode="auto">
              <a:xfrm>
                <a:off x="4164399" y="3592253"/>
                <a:ext cx="1274992" cy="547266"/>
              </a:xfrm>
              <a:prstGeom prst="flowChartMagneticDisk">
                <a:avLst/>
              </a:prstGeom>
              <a:solidFill>
                <a:schemeClr val="accent3">
                  <a:alpha val="70000"/>
                </a:schemeClr>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5" name="流程图: 磁盘 34"/>
              <p:cNvSpPr/>
              <p:nvPr/>
            </p:nvSpPr>
            <p:spPr bwMode="auto">
              <a:xfrm>
                <a:off x="4164399" y="4041314"/>
                <a:ext cx="1274992" cy="547266"/>
              </a:xfrm>
              <a:prstGeom prst="flowChartMagneticDisk">
                <a:avLst/>
              </a:prstGeom>
              <a:solidFill>
                <a:schemeClr val="accent3">
                  <a:alpha val="70000"/>
                </a:schemeClr>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6" name="矩形 35"/>
              <p:cNvSpPr/>
              <p:nvPr/>
            </p:nvSpPr>
            <p:spPr>
              <a:xfrm>
                <a:off x="4177520" y="4203226"/>
                <a:ext cx="1248749" cy="301662"/>
              </a:xfrm>
              <a:prstGeom prst="rect">
                <a:avLst/>
              </a:prstGeom>
            </p:spPr>
            <p:txBody>
              <a:bodyPr wrap="none">
                <a:spAutoFit/>
              </a:bodyPr>
              <a:lstStyle/>
              <a:p>
                <a:pPr algn="ctr"/>
                <a:r>
                  <a:rPr lang="zh-CN" altLang="en-US" sz="2133"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数据集中管理</a:t>
                </a:r>
              </a:p>
            </p:txBody>
          </p:sp>
          <p:sp>
            <p:nvSpPr>
              <p:cNvPr id="37" name="矩形 36"/>
              <p:cNvSpPr/>
              <p:nvPr/>
            </p:nvSpPr>
            <p:spPr>
              <a:xfrm>
                <a:off x="4402689" y="3740019"/>
                <a:ext cx="874518" cy="301662"/>
              </a:xfrm>
              <a:prstGeom prst="rect">
                <a:avLst/>
              </a:prstGeom>
            </p:spPr>
            <p:txBody>
              <a:bodyPr wrap="none">
                <a:spAutoFit/>
              </a:bodyPr>
              <a:lstStyle/>
              <a:p>
                <a:pPr algn="ctr"/>
                <a:r>
                  <a:rPr lang="zh-CN" altLang="en-US" sz="2133"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数据存储</a:t>
                </a:r>
              </a:p>
            </p:txBody>
          </p:sp>
        </p:grpSp>
        <p:sp>
          <p:nvSpPr>
            <p:cNvPr id="30" name="矩形 29"/>
            <p:cNvSpPr/>
            <p:nvPr/>
          </p:nvSpPr>
          <p:spPr bwMode="auto">
            <a:xfrm>
              <a:off x="362543" y="1285734"/>
              <a:ext cx="5911689" cy="3712627"/>
            </a:xfrm>
            <a:prstGeom prst="rect">
              <a:avLst/>
            </a:prstGeom>
            <a:noFill/>
            <a:ln>
              <a:solidFill>
                <a:schemeClr val="bg1"/>
              </a:solidFill>
              <a:prstDash val="sysDash"/>
              <a:headEnd/>
              <a:tailEnd/>
            </a:ln>
          </p:spPr>
          <p:style>
            <a:lnRef idx="2">
              <a:schemeClr val="accent4"/>
            </a:lnRef>
            <a:fillRef idx="1">
              <a:schemeClr val="lt1"/>
            </a:fillRef>
            <a:effectRef idx="0">
              <a:schemeClr val="accent4"/>
            </a:effectRef>
            <a:fontRef idx="minor">
              <a:schemeClr val="dk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57" name="矩形 56"/>
            <p:cNvSpPr/>
            <p:nvPr/>
          </p:nvSpPr>
          <p:spPr>
            <a:xfrm>
              <a:off x="951891" y="1670462"/>
              <a:ext cx="1750720" cy="284742"/>
            </a:xfrm>
            <a:prstGeom prst="rect">
              <a:avLst/>
            </a:prstGeom>
          </p:spPr>
          <p:txBody>
            <a:bodyPr wrap="none">
              <a:spAutoFit/>
            </a:bodyPr>
            <a:lstStyle/>
            <a:p>
              <a:pPr algn="ctr"/>
              <a:r>
                <a:rPr lang="zh-CN" altLang="en-US" sz="1867"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地方馆数据存储系统</a:t>
              </a:r>
            </a:p>
          </p:txBody>
        </p:sp>
        <p:sp>
          <p:nvSpPr>
            <p:cNvPr id="59" name="流程图: 磁盘 58"/>
            <p:cNvSpPr/>
            <p:nvPr/>
          </p:nvSpPr>
          <p:spPr bwMode="auto">
            <a:xfrm>
              <a:off x="1186146" y="4397542"/>
              <a:ext cx="1400843" cy="516446"/>
            </a:xfrm>
            <a:prstGeom prst="flowChartMagneticDisk">
              <a:avLst/>
            </a:prstGeom>
            <a:solidFill>
              <a:schemeClr val="accent3">
                <a:alpha val="70000"/>
              </a:schemeClr>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42" name="矩形 41"/>
            <p:cNvSpPr/>
            <p:nvPr/>
          </p:nvSpPr>
          <p:spPr>
            <a:xfrm>
              <a:off x="1235245" y="3947158"/>
              <a:ext cx="1372010" cy="315423"/>
            </a:xfrm>
            <a:prstGeom prst="rect">
              <a:avLst/>
            </a:prstGeom>
          </p:spPr>
          <p:txBody>
            <a:bodyPr wrap="none">
              <a:spAutoFit/>
            </a:bodyPr>
            <a:lstStyle/>
            <a:p>
              <a:pPr algn="ctr"/>
              <a:r>
                <a:rPr lang="zh-CN" altLang="en-US" sz="2133"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单馆数据管理</a:t>
              </a:r>
            </a:p>
          </p:txBody>
        </p:sp>
        <p:sp>
          <p:nvSpPr>
            <p:cNvPr id="60" name="矩形 59"/>
            <p:cNvSpPr/>
            <p:nvPr/>
          </p:nvSpPr>
          <p:spPr>
            <a:xfrm>
              <a:off x="1165372" y="4583479"/>
              <a:ext cx="1372010" cy="315423"/>
            </a:xfrm>
            <a:prstGeom prst="rect">
              <a:avLst/>
            </a:prstGeom>
          </p:spPr>
          <p:txBody>
            <a:bodyPr wrap="none">
              <a:spAutoFit/>
            </a:bodyPr>
            <a:lstStyle/>
            <a:p>
              <a:pPr algn="ctr"/>
              <a:r>
                <a:rPr lang="zh-CN" altLang="en-US" sz="2133"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rPr>
                <a:t>单馆数据存储</a:t>
              </a:r>
            </a:p>
          </p:txBody>
        </p:sp>
      </p:grpSp>
      <p:sp>
        <p:nvSpPr>
          <p:cNvPr id="58" name="矩形 57"/>
          <p:cNvSpPr/>
          <p:nvPr/>
        </p:nvSpPr>
        <p:spPr>
          <a:xfrm>
            <a:off x="9020350" y="1092200"/>
            <a:ext cx="2864932" cy="1097496"/>
          </a:xfrm>
          <a:prstGeom prst="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61" name="文本框 60"/>
          <p:cNvSpPr txBox="1"/>
          <p:nvPr/>
        </p:nvSpPr>
        <p:spPr>
          <a:xfrm>
            <a:off x="9448802" y="1289447"/>
            <a:ext cx="2743199" cy="584775"/>
          </a:xfrm>
          <a:prstGeom prst="rect">
            <a:avLst/>
          </a:prstGeom>
          <a:noFill/>
        </p:spPr>
        <p:txBody>
          <a:bodyPr wrap="square" rtlCol="0">
            <a:spAutoFit/>
          </a:bodyPr>
          <a:lstStyle/>
          <a:p>
            <a:r>
              <a:rPr lang="zh-CN" altLang="en-US" sz="3200" b="1" dirty="0">
                <a:solidFill>
                  <a:srgbClr val="FFFF00"/>
                </a:solidFill>
              </a:rPr>
              <a:t>未来计划</a:t>
            </a:r>
          </a:p>
        </p:txBody>
      </p:sp>
    </p:spTree>
    <p:extLst>
      <p:ext uri="{BB962C8B-B14F-4D97-AF65-F5344CB8AC3E}">
        <p14:creationId xmlns:p14="http://schemas.microsoft.com/office/powerpoint/2010/main" xmlns="" val="130512828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38197" y="321442"/>
            <a:ext cx="609600" cy="525517"/>
          </a:xfrm>
          <a:prstGeom prst="triangle">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a:endParaRPr lang="zh-CN" altLang="en-US" sz="2400"/>
          </a:p>
        </p:txBody>
      </p:sp>
      <p:sp>
        <p:nvSpPr>
          <p:cNvPr id="3" name="文本框 2">
            <a:hlinkClick r:id="rId3"/>
          </p:cNvPr>
          <p:cNvSpPr txBox="1"/>
          <p:nvPr/>
        </p:nvSpPr>
        <p:spPr>
          <a:xfrm>
            <a:off x="1059813" y="191373"/>
            <a:ext cx="10827387" cy="954044"/>
          </a:xfrm>
          <a:prstGeom prst="rect">
            <a:avLst/>
          </a:prstGeom>
          <a:noFill/>
        </p:spPr>
        <p:txBody>
          <a:bodyPr wrap="square" rtlCol="0">
            <a:spAutoFit/>
          </a:bodyPr>
          <a:lstStyle/>
          <a:p>
            <a:pPr>
              <a:lnSpc>
                <a:spcPct val="150000"/>
              </a:lnSpc>
            </a:pPr>
            <a:r>
              <a:rPr lang="zh-CN" altLang="en-US" sz="3733"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ea"/>
                <a:sym typeface="+mn-lt"/>
              </a:rPr>
              <a:t>部署流程</a:t>
            </a:r>
          </a:p>
        </p:txBody>
      </p:sp>
      <p:graphicFrame>
        <p:nvGraphicFramePr>
          <p:cNvPr id="4" name="图示 3"/>
          <p:cNvGraphicFramePr/>
          <p:nvPr>
            <p:extLst/>
          </p:nvPr>
        </p:nvGraphicFramePr>
        <p:xfrm>
          <a:off x="1059813" y="1498600"/>
          <a:ext cx="2902587" cy="44365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矩形 8"/>
          <p:cNvSpPr/>
          <p:nvPr/>
        </p:nvSpPr>
        <p:spPr>
          <a:xfrm>
            <a:off x="3962400" y="1468559"/>
            <a:ext cx="7823200" cy="1513660"/>
          </a:xfrm>
          <a:prstGeom prst="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文本框 9"/>
          <p:cNvSpPr txBox="1"/>
          <p:nvPr/>
        </p:nvSpPr>
        <p:spPr>
          <a:xfrm>
            <a:off x="4267200" y="1472449"/>
            <a:ext cx="7721600" cy="1569660"/>
          </a:xfrm>
          <a:prstGeom prst="rect">
            <a:avLst/>
          </a:prstGeom>
          <a:noFill/>
        </p:spPr>
        <p:txBody>
          <a:bodyPr wrap="square" rtlCol="0">
            <a:spAutoFit/>
          </a:bodyPr>
          <a:lstStyle/>
          <a:p>
            <a:r>
              <a:rPr lang="zh-CN" altLang="en-US" sz="3200" b="1" dirty="0">
                <a:solidFill>
                  <a:srgbClr val="FFFF00"/>
                </a:solidFill>
                <a:latin typeface="仿宋" panose="02010609060101010101" pitchFamily="49" charset="-122"/>
                <a:ea typeface="仿宋" panose="02010609060101010101" pitchFamily="49" charset="-122"/>
              </a:rPr>
              <a:t>需求馆填写申请表</a:t>
            </a:r>
            <a:endParaRPr lang="en-US" altLang="zh-CN" sz="3200" b="1" dirty="0">
              <a:solidFill>
                <a:srgbClr val="FFFF00"/>
              </a:solidFill>
              <a:latin typeface="仿宋" panose="02010609060101010101" pitchFamily="49" charset="-122"/>
              <a:ea typeface="仿宋" panose="02010609060101010101" pitchFamily="49" charset="-122"/>
            </a:endParaRPr>
          </a:p>
          <a:p>
            <a:r>
              <a:rPr lang="zh-CN" altLang="en-US" sz="3200" b="1" dirty="0">
                <a:solidFill>
                  <a:srgbClr val="FFFF00"/>
                </a:solidFill>
                <a:latin typeface="仿宋" panose="02010609060101010101" pitchFamily="49" charset="-122"/>
                <a:ea typeface="仿宋" panose="02010609060101010101" pitchFamily="49" charset="-122"/>
              </a:rPr>
              <a:t>推广工程网站</a:t>
            </a:r>
            <a:r>
              <a:rPr lang="en-US" altLang="zh-CN" sz="3200" b="1" dirty="0">
                <a:solidFill>
                  <a:srgbClr val="FFFF00"/>
                </a:solidFill>
                <a:latin typeface="仿宋" panose="02010609060101010101" pitchFamily="49" charset="-122"/>
                <a:ea typeface="仿宋" panose="02010609060101010101" pitchFamily="49" charset="-122"/>
              </a:rPr>
              <a:t>——</a:t>
            </a:r>
            <a:r>
              <a:rPr lang="zh-CN" altLang="en-US" sz="3200" b="1" dirty="0">
                <a:solidFill>
                  <a:srgbClr val="FFFF00"/>
                </a:solidFill>
                <a:latin typeface="仿宋" panose="02010609060101010101" pitchFamily="49" charset="-122"/>
                <a:ea typeface="仿宋" panose="02010609060101010101" pitchFamily="49" charset="-122"/>
              </a:rPr>
              <a:t>文件下载栏目下获取</a:t>
            </a:r>
            <a:endParaRPr lang="en-US" altLang="zh-CN" sz="3200" b="1" dirty="0">
              <a:solidFill>
                <a:srgbClr val="FFFF00"/>
              </a:solidFill>
              <a:latin typeface="仿宋" panose="02010609060101010101" pitchFamily="49" charset="-122"/>
              <a:ea typeface="仿宋" panose="02010609060101010101" pitchFamily="49" charset="-122"/>
            </a:endParaRPr>
          </a:p>
          <a:p>
            <a:r>
              <a:rPr lang="en-US" altLang="zh-CN" sz="3200" b="1" dirty="0">
                <a:solidFill>
                  <a:srgbClr val="FFFF00"/>
                </a:solidFill>
                <a:latin typeface="仿宋" panose="02010609060101010101" pitchFamily="49" charset="-122"/>
                <a:ea typeface="仿宋" panose="02010609060101010101" pitchFamily="49" charset="-122"/>
              </a:rPr>
              <a:t>www.ndlib.cn</a:t>
            </a:r>
            <a:endParaRPr lang="zh-CN" altLang="en-US" sz="3200" b="1" dirty="0">
              <a:solidFill>
                <a:srgbClr val="FFFF00"/>
              </a:solidFill>
              <a:latin typeface="仿宋" panose="02010609060101010101" pitchFamily="49" charset="-122"/>
              <a:ea typeface="仿宋" panose="02010609060101010101" pitchFamily="49" charset="-122"/>
            </a:endParaRPr>
          </a:p>
        </p:txBody>
      </p:sp>
      <p:sp>
        <p:nvSpPr>
          <p:cNvPr id="11" name="矩形 10"/>
          <p:cNvSpPr/>
          <p:nvPr/>
        </p:nvSpPr>
        <p:spPr>
          <a:xfrm>
            <a:off x="3962400" y="3177272"/>
            <a:ext cx="7823200" cy="1147641"/>
          </a:xfrm>
          <a:prstGeom prst="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2" name="文本框 11"/>
          <p:cNvSpPr txBox="1"/>
          <p:nvPr/>
        </p:nvSpPr>
        <p:spPr>
          <a:xfrm>
            <a:off x="4267200" y="3319253"/>
            <a:ext cx="7721600" cy="584775"/>
          </a:xfrm>
          <a:prstGeom prst="rect">
            <a:avLst/>
          </a:prstGeom>
          <a:noFill/>
        </p:spPr>
        <p:txBody>
          <a:bodyPr wrap="square" rtlCol="0">
            <a:spAutoFit/>
          </a:bodyPr>
          <a:lstStyle/>
          <a:p>
            <a:r>
              <a:rPr lang="zh-CN" altLang="en-US" sz="3200" b="1" dirty="0">
                <a:solidFill>
                  <a:srgbClr val="FFFF00"/>
                </a:solidFill>
                <a:latin typeface="仿宋" panose="02010609060101010101" pitchFamily="49" charset="-122"/>
                <a:ea typeface="仿宋" panose="02010609060101010101" pitchFamily="49" charset="-122"/>
              </a:rPr>
              <a:t>国家图书馆审核是否符合申请条件</a:t>
            </a:r>
            <a:endParaRPr lang="en-US" altLang="zh-CN" sz="3200" b="1" dirty="0">
              <a:solidFill>
                <a:srgbClr val="FFFF00"/>
              </a:solidFill>
              <a:latin typeface="仿宋" panose="02010609060101010101" pitchFamily="49" charset="-122"/>
              <a:ea typeface="仿宋" panose="02010609060101010101" pitchFamily="49" charset="-122"/>
            </a:endParaRPr>
          </a:p>
        </p:txBody>
      </p:sp>
      <p:sp>
        <p:nvSpPr>
          <p:cNvPr id="13" name="矩形 12"/>
          <p:cNvSpPr/>
          <p:nvPr/>
        </p:nvSpPr>
        <p:spPr>
          <a:xfrm>
            <a:off x="3977735" y="4779842"/>
            <a:ext cx="7823200" cy="1147641"/>
          </a:xfrm>
          <a:prstGeom prst="rect">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4" name="文本框 13"/>
          <p:cNvSpPr txBox="1"/>
          <p:nvPr/>
        </p:nvSpPr>
        <p:spPr>
          <a:xfrm>
            <a:off x="4315124" y="4974895"/>
            <a:ext cx="7721600" cy="584775"/>
          </a:xfrm>
          <a:prstGeom prst="rect">
            <a:avLst/>
          </a:prstGeom>
          <a:noFill/>
        </p:spPr>
        <p:txBody>
          <a:bodyPr wrap="square" rtlCol="0">
            <a:spAutoFit/>
          </a:bodyPr>
          <a:lstStyle/>
          <a:p>
            <a:r>
              <a:rPr lang="zh-CN" altLang="en-US" sz="3200" b="1" dirty="0">
                <a:solidFill>
                  <a:srgbClr val="FFFF00"/>
                </a:solidFill>
                <a:latin typeface="仿宋" panose="02010609060101010101" pitchFamily="49" charset="-122"/>
                <a:ea typeface="仿宋" panose="02010609060101010101" pitchFamily="49" charset="-122"/>
              </a:rPr>
              <a:t>国家图书馆和需求馆共同完成部署工作</a:t>
            </a:r>
            <a:endParaRPr lang="en-US" altLang="zh-CN" sz="3200" b="1" dirty="0">
              <a:solidFill>
                <a:srgbClr val="FFFF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19614035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图示 15"/>
          <p:cNvGraphicFramePr/>
          <p:nvPr/>
        </p:nvGraphicFramePr>
        <p:xfrm>
          <a:off x="-547991" y="0"/>
          <a:ext cx="5091063"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矩形 20"/>
          <p:cNvSpPr/>
          <p:nvPr/>
        </p:nvSpPr>
        <p:spPr>
          <a:xfrm>
            <a:off x="3938544" y="171450"/>
            <a:ext cx="18000" cy="6079192"/>
          </a:xfrm>
          <a:prstGeom prst="rect">
            <a:avLst/>
          </a:prstGeom>
          <a:gradFill flip="none" rotWithShape="1">
            <a:gsLst>
              <a:gs pos="100000">
                <a:srgbClr val="00B0F0">
                  <a:alpha val="10000"/>
                </a:srgbClr>
              </a:gs>
              <a:gs pos="4110">
                <a:srgbClr val="00B0F0">
                  <a:alpha val="10000"/>
                </a:srgbClr>
              </a:gs>
              <a:gs pos="56000">
                <a:srgbClr val="0070C0"/>
              </a:gs>
            </a:gsLst>
            <a:lin ang="5400000" scaled="1"/>
            <a:tileRect/>
          </a:gradFill>
          <a:ln>
            <a:noFill/>
          </a:ln>
          <a:effectLst>
            <a:outerShdw blurRad="50800" dist="12700" algn="l" rotWithShape="0">
              <a:srgbClr val="FBB3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3"/>
          <p:cNvSpPr txBox="1"/>
          <p:nvPr/>
        </p:nvSpPr>
        <p:spPr>
          <a:xfrm>
            <a:off x="4140384" y="3087932"/>
            <a:ext cx="8208912" cy="954107"/>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5600" b="1" dirty="0">
                <a:solidFill>
                  <a:srgbClr val="0070C0"/>
                </a:solidFill>
                <a:effectLst/>
                <a:latin typeface="微软雅黑" panose="020B0503020204020204" pitchFamily="34" charset="-122"/>
                <a:ea typeface="微软雅黑" panose="020B0503020204020204" pitchFamily="34" charset="-122"/>
              </a:rPr>
              <a:t>谢谢</a:t>
            </a:r>
          </a:p>
        </p:txBody>
      </p:sp>
      <p:sp>
        <p:nvSpPr>
          <p:cNvPr id="23" name="TextBox 1"/>
          <p:cNvSpPr txBox="1"/>
          <p:nvPr/>
        </p:nvSpPr>
        <p:spPr>
          <a:xfrm>
            <a:off x="3556834" y="2518154"/>
            <a:ext cx="9376012" cy="646331"/>
          </a:xfrm>
          <a:prstGeom prst="rect">
            <a:avLst/>
          </a:prstGeom>
          <a:noFill/>
        </p:spPr>
        <p:txBody>
          <a:bodyPr wrap="square" rtlCol="0">
            <a:spAutoFit/>
          </a:bodyPr>
          <a:lstStyle/>
          <a:p>
            <a:pPr algn="ctr"/>
            <a:r>
              <a:rPr lang="en-US" altLang="zh-CN" sz="3600" dirty="0" smtClean="0">
                <a:solidFill>
                  <a:srgbClr val="C00000"/>
                </a:solidFill>
                <a:latin typeface="Hiragino Sans GB W3" panose="020B0300000000000000" pitchFamily="34" charset="-122"/>
                <a:ea typeface="Hiragino Sans GB W3" panose="020B0300000000000000" pitchFamily="34" charset="-122"/>
                <a:cs typeface="Segoe UI Semilight" panose="020B0402040204020203" pitchFamily="34" charset="0"/>
              </a:rPr>
              <a:t>THE END</a:t>
            </a:r>
            <a:endParaRPr lang="zh-CN" altLang="en-US" sz="3600" dirty="0">
              <a:solidFill>
                <a:srgbClr val="C00000"/>
              </a:solidFill>
              <a:latin typeface="Hiragino Sans GB W3" panose="020B0300000000000000" pitchFamily="34" charset="-122"/>
              <a:ea typeface="Hiragino Sans GB W3" panose="020B0300000000000000" pitchFamily="34" charset="-122"/>
              <a:cs typeface="Segoe UI Semilight" panose="020B0402040204020203" pitchFamily="34" charset="0"/>
            </a:endParaRPr>
          </a:p>
        </p:txBody>
      </p:sp>
      <p:sp>
        <p:nvSpPr>
          <p:cNvPr id="24" name="TextBox 1"/>
          <p:cNvSpPr txBox="1"/>
          <p:nvPr/>
        </p:nvSpPr>
        <p:spPr>
          <a:xfrm>
            <a:off x="3556834" y="3920387"/>
            <a:ext cx="9376012" cy="646331"/>
          </a:xfrm>
          <a:prstGeom prst="rect">
            <a:avLst/>
          </a:prstGeom>
          <a:noFill/>
        </p:spPr>
        <p:txBody>
          <a:bodyPr wrap="square" rtlCol="0">
            <a:spAutoFit/>
          </a:bodyPr>
          <a:lstStyle/>
          <a:p>
            <a:pPr algn="ctr"/>
            <a:r>
              <a:rPr lang="en-US" altLang="zh-CN" sz="3600" dirty="0" smtClean="0">
                <a:solidFill>
                  <a:schemeClr val="accent5">
                    <a:lumMod val="75000"/>
                  </a:schemeClr>
                </a:solidFill>
                <a:latin typeface="Hiragino Sans GB W3" panose="020B0300000000000000" pitchFamily="34" charset="-122"/>
                <a:ea typeface="Hiragino Sans GB W3" panose="020B0300000000000000" pitchFamily="34" charset="-122"/>
                <a:cs typeface="Segoe UI Semilight" panose="020B0402040204020203" pitchFamily="34" charset="0"/>
              </a:rPr>
              <a:t>Thank You</a:t>
            </a:r>
            <a:endParaRPr lang="zh-CN" altLang="en-US" sz="3600" dirty="0">
              <a:solidFill>
                <a:schemeClr val="accent5">
                  <a:lumMod val="75000"/>
                </a:schemeClr>
              </a:solidFill>
              <a:latin typeface="Hiragino Sans GB W3" panose="020B0300000000000000" pitchFamily="34" charset="-122"/>
              <a:ea typeface="Hiragino Sans GB W3" panose="020B0300000000000000" pitchFamily="34" charset="-122"/>
              <a:cs typeface="Segoe UI Semilight" panose="020B0402040204020203" pitchFamily="34" charset="0"/>
            </a:endParaRPr>
          </a:p>
        </p:txBody>
      </p:sp>
      <p:sp>
        <p:nvSpPr>
          <p:cNvPr id="25" name="TextBox 2"/>
          <p:cNvSpPr txBox="1"/>
          <p:nvPr/>
        </p:nvSpPr>
        <p:spPr>
          <a:xfrm>
            <a:off x="3556834" y="4566718"/>
            <a:ext cx="9376012" cy="487680"/>
          </a:xfrm>
          <a:prstGeom prst="rect">
            <a:avLst/>
          </a:prstGeom>
          <a:noFill/>
        </p:spPr>
        <p:txBody>
          <a:bodyPr wrap="square" rtlCol="0">
            <a:spAutoFit/>
          </a:bodyPr>
          <a:lstStyle/>
          <a:p>
            <a:pPr algn="ctr"/>
            <a:r>
              <a:rPr lang="en-US" altLang="zh-CN" sz="2600" dirty="0" smtClean="0">
                <a:solidFill>
                  <a:schemeClr val="accent5">
                    <a:lumMod val="60000"/>
                    <a:lumOff val="40000"/>
                  </a:schemeClr>
                </a:solidFill>
                <a:latin typeface="Hiragino Sans GB W3" panose="020B0300000000000000" pitchFamily="34" charset="-122"/>
                <a:ea typeface="Hiragino Sans GB W3" panose="020B0300000000000000" pitchFamily="34" charset="-122"/>
                <a:cs typeface="Segoe UI Semilight" panose="020B0402040204020203" pitchFamily="34" charset="0"/>
              </a:rPr>
              <a:t>2017.9</a:t>
            </a:r>
            <a:endParaRPr lang="zh-CN" altLang="en-US" sz="2600" dirty="0">
              <a:solidFill>
                <a:schemeClr val="accent5">
                  <a:lumMod val="60000"/>
                  <a:lumOff val="40000"/>
                </a:schemeClr>
              </a:solidFill>
              <a:latin typeface="Hiragino Sans GB W3" panose="020B0300000000000000" pitchFamily="34" charset="-122"/>
              <a:ea typeface="Hiragino Sans GB W3" panose="020B0300000000000000" pitchFamily="34" charset="-122"/>
              <a:cs typeface="Segoe UI Semilight" panose="020B0402040204020203"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par>
                          <p:cTn id="11" fill="hold">
                            <p:stCondLst>
                              <p:cond delay="500"/>
                            </p:stCondLst>
                            <p:childTnLst>
                              <p:par>
                                <p:cTn id="12" presetID="23" presetClass="entr" presetSubtype="36" fill="hold" grpId="0" nodeType="afterEffect">
                                  <p:stCondLst>
                                    <p:cond delay="0"/>
                                  </p:stCondLst>
                                  <p:iterate type="lt">
                                    <p:tmPct val="18000"/>
                                  </p:iterate>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strVal val="(6*min(max(#ppt_w*#ppt_h,.3),1)-7.4)/-.7*#ppt_w"/>
                                          </p:val>
                                        </p:tav>
                                        <p:tav tm="100000">
                                          <p:val>
                                            <p:strVal val="#ppt_w"/>
                                          </p:val>
                                        </p:tav>
                                      </p:tavLst>
                                    </p:anim>
                                    <p:anim calcmode="lin" valueType="num">
                                      <p:cBhvr>
                                        <p:cTn id="15" dur="500" fill="hold"/>
                                        <p:tgtEl>
                                          <p:spTgt spid="23"/>
                                        </p:tgtEl>
                                        <p:attrNameLst>
                                          <p:attrName>ppt_h</p:attrName>
                                        </p:attrNameLst>
                                      </p:cBhvr>
                                      <p:tavLst>
                                        <p:tav tm="0">
                                          <p:val>
                                            <p:strVal val="(6*min(max(#ppt_w*#ppt_h,.3),1)-7.4)/-.7*#ppt_h"/>
                                          </p:val>
                                        </p:tav>
                                        <p:tav tm="100000">
                                          <p:val>
                                            <p:strVal val="#ppt_h"/>
                                          </p:val>
                                        </p:tav>
                                      </p:tavLst>
                                    </p:anim>
                                    <p:anim calcmode="lin" valueType="num">
                                      <p:cBhvr>
                                        <p:cTn id="16" dur="500" fill="hold"/>
                                        <p:tgtEl>
                                          <p:spTgt spid="23"/>
                                        </p:tgtEl>
                                        <p:attrNameLst>
                                          <p:attrName>ppt_x</p:attrName>
                                        </p:attrNameLst>
                                      </p:cBhvr>
                                      <p:tavLst>
                                        <p:tav tm="0">
                                          <p:val>
                                            <p:fltVal val="0.5"/>
                                          </p:val>
                                        </p:tav>
                                        <p:tav tm="100000">
                                          <p:val>
                                            <p:strVal val="#ppt_x"/>
                                          </p:val>
                                        </p:tav>
                                      </p:tavLst>
                                    </p:anim>
                                    <p:anim calcmode="lin" valueType="num">
                                      <p:cBhvr>
                                        <p:cTn id="17"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539"/>
                            </p:stCondLst>
                            <p:childTnLst>
                              <p:par>
                                <p:cTn id="19" presetID="23" presetClass="entr" presetSubtype="36" fill="hold" grpId="0" nodeType="afterEffect">
                                  <p:stCondLst>
                                    <p:cond delay="0"/>
                                  </p:stCondLst>
                                  <p:iterate type="lt">
                                    <p:tmPct val="18000"/>
                                  </p:iterate>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6*min(max(#ppt_w*#ppt_h,.3),1)-7.4)/-.7*#ppt_w"/>
                                          </p:val>
                                        </p:tav>
                                        <p:tav tm="100000">
                                          <p:val>
                                            <p:strVal val="#ppt_w"/>
                                          </p:val>
                                        </p:tav>
                                      </p:tavLst>
                                    </p:anim>
                                    <p:anim calcmode="lin" valueType="num">
                                      <p:cBhvr>
                                        <p:cTn id="22" dur="500" fill="hold"/>
                                        <p:tgtEl>
                                          <p:spTgt spid="22"/>
                                        </p:tgtEl>
                                        <p:attrNameLst>
                                          <p:attrName>ppt_h</p:attrName>
                                        </p:attrNameLst>
                                      </p:cBhvr>
                                      <p:tavLst>
                                        <p:tav tm="0">
                                          <p:val>
                                            <p:strVal val="(6*min(max(#ppt_w*#ppt_h,.3),1)-7.4)/-.7*#ppt_h"/>
                                          </p:val>
                                        </p:tav>
                                        <p:tav tm="100000">
                                          <p:val>
                                            <p:strVal val="#ppt_h"/>
                                          </p:val>
                                        </p:tav>
                                      </p:tavLst>
                                    </p:anim>
                                    <p:anim calcmode="lin" valueType="num">
                                      <p:cBhvr>
                                        <p:cTn id="23" dur="500" fill="hold"/>
                                        <p:tgtEl>
                                          <p:spTgt spid="22"/>
                                        </p:tgtEl>
                                        <p:attrNameLst>
                                          <p:attrName>ppt_x</p:attrName>
                                        </p:attrNameLst>
                                      </p:cBhvr>
                                      <p:tavLst>
                                        <p:tav tm="0">
                                          <p:val>
                                            <p:fltVal val="0.5"/>
                                          </p:val>
                                        </p:tav>
                                        <p:tav tm="100000">
                                          <p:val>
                                            <p:strVal val="#ppt_x"/>
                                          </p:val>
                                        </p:tav>
                                      </p:tavLst>
                                    </p:anim>
                                    <p:anim calcmode="lin" valueType="num">
                                      <p:cBhvr>
                                        <p:cTn id="24" dur="50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129"/>
                            </p:stCondLst>
                            <p:childTnLst>
                              <p:par>
                                <p:cTn id="26" presetID="23" presetClass="entr" presetSubtype="36" fill="hold" grpId="0" nodeType="afterEffect">
                                  <p:stCondLst>
                                    <p:cond delay="0"/>
                                  </p:stCondLst>
                                  <p:iterate type="lt">
                                    <p:tmPct val="18000"/>
                                  </p:iterate>
                                  <p:childTnLst>
                                    <p:set>
                                      <p:cBhvr>
                                        <p:cTn id="27" dur="1" fill="hold">
                                          <p:stCondLst>
                                            <p:cond delay="0"/>
                                          </p:stCondLst>
                                        </p:cTn>
                                        <p:tgtEl>
                                          <p:spTgt spid="24"/>
                                        </p:tgtEl>
                                        <p:attrNameLst>
                                          <p:attrName>style.visibility</p:attrName>
                                        </p:attrNameLst>
                                      </p:cBhvr>
                                      <p:to>
                                        <p:strVal val="visible"/>
                                      </p:to>
                                    </p:set>
                                    <p:anim calcmode="lin" valueType="num">
                                      <p:cBhvr>
                                        <p:cTn id="28" dur="200" fill="hold"/>
                                        <p:tgtEl>
                                          <p:spTgt spid="24"/>
                                        </p:tgtEl>
                                        <p:attrNameLst>
                                          <p:attrName>ppt_w</p:attrName>
                                        </p:attrNameLst>
                                      </p:cBhvr>
                                      <p:tavLst>
                                        <p:tav tm="0">
                                          <p:val>
                                            <p:strVal val="(6*min(max(#ppt_w*#ppt_h,.3),1)-7.4)/-.7*#ppt_w"/>
                                          </p:val>
                                        </p:tav>
                                        <p:tav tm="100000">
                                          <p:val>
                                            <p:strVal val="#ppt_w"/>
                                          </p:val>
                                        </p:tav>
                                      </p:tavLst>
                                    </p:anim>
                                    <p:anim calcmode="lin" valueType="num">
                                      <p:cBhvr>
                                        <p:cTn id="29" dur="200" fill="hold"/>
                                        <p:tgtEl>
                                          <p:spTgt spid="24"/>
                                        </p:tgtEl>
                                        <p:attrNameLst>
                                          <p:attrName>ppt_h</p:attrName>
                                        </p:attrNameLst>
                                      </p:cBhvr>
                                      <p:tavLst>
                                        <p:tav tm="0">
                                          <p:val>
                                            <p:strVal val="(6*min(max(#ppt_w*#ppt_h,.3),1)-7.4)/-.7*#ppt_h"/>
                                          </p:val>
                                        </p:tav>
                                        <p:tav tm="100000">
                                          <p:val>
                                            <p:strVal val="#ppt_h"/>
                                          </p:val>
                                        </p:tav>
                                      </p:tavLst>
                                    </p:anim>
                                    <p:anim calcmode="lin" valueType="num">
                                      <p:cBhvr>
                                        <p:cTn id="30" dur="200" fill="hold"/>
                                        <p:tgtEl>
                                          <p:spTgt spid="24"/>
                                        </p:tgtEl>
                                        <p:attrNameLst>
                                          <p:attrName>ppt_x</p:attrName>
                                        </p:attrNameLst>
                                      </p:cBhvr>
                                      <p:tavLst>
                                        <p:tav tm="0">
                                          <p:val>
                                            <p:fltVal val="0.5"/>
                                          </p:val>
                                        </p:tav>
                                        <p:tav tm="100000">
                                          <p:val>
                                            <p:strVal val="#ppt_x"/>
                                          </p:val>
                                        </p:tav>
                                      </p:tavLst>
                                    </p:anim>
                                    <p:anim calcmode="lin" valueType="num">
                                      <p:cBhvr>
                                        <p:cTn id="31" dur="20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581"/>
                            </p:stCondLst>
                            <p:childTnLst>
                              <p:par>
                                <p:cTn id="33" presetID="23" presetClass="entr" presetSubtype="36" fill="hold" grpId="0" nodeType="afterEffect">
                                  <p:stCondLst>
                                    <p:cond delay="0"/>
                                  </p:stCondLst>
                                  <p:iterate type="lt">
                                    <p:tmPct val="18000"/>
                                  </p:iterate>
                                  <p:childTnLst>
                                    <p:set>
                                      <p:cBhvr>
                                        <p:cTn id="34" dur="1" fill="hold">
                                          <p:stCondLst>
                                            <p:cond delay="0"/>
                                          </p:stCondLst>
                                        </p:cTn>
                                        <p:tgtEl>
                                          <p:spTgt spid="25"/>
                                        </p:tgtEl>
                                        <p:attrNameLst>
                                          <p:attrName>style.visibility</p:attrName>
                                        </p:attrNameLst>
                                      </p:cBhvr>
                                      <p:to>
                                        <p:strVal val="visible"/>
                                      </p:to>
                                    </p:set>
                                    <p:anim calcmode="lin" valueType="num">
                                      <p:cBhvr>
                                        <p:cTn id="35" dur="200" fill="hold"/>
                                        <p:tgtEl>
                                          <p:spTgt spid="25"/>
                                        </p:tgtEl>
                                        <p:attrNameLst>
                                          <p:attrName>ppt_w</p:attrName>
                                        </p:attrNameLst>
                                      </p:cBhvr>
                                      <p:tavLst>
                                        <p:tav tm="0">
                                          <p:val>
                                            <p:strVal val="(6*min(max(#ppt_w*#ppt_h,.3),1)-7.4)/-.7*#ppt_w"/>
                                          </p:val>
                                        </p:tav>
                                        <p:tav tm="100000">
                                          <p:val>
                                            <p:strVal val="#ppt_w"/>
                                          </p:val>
                                        </p:tav>
                                      </p:tavLst>
                                    </p:anim>
                                    <p:anim calcmode="lin" valueType="num">
                                      <p:cBhvr>
                                        <p:cTn id="36" dur="200" fill="hold"/>
                                        <p:tgtEl>
                                          <p:spTgt spid="25"/>
                                        </p:tgtEl>
                                        <p:attrNameLst>
                                          <p:attrName>ppt_h</p:attrName>
                                        </p:attrNameLst>
                                      </p:cBhvr>
                                      <p:tavLst>
                                        <p:tav tm="0">
                                          <p:val>
                                            <p:strVal val="(6*min(max(#ppt_w*#ppt_h,.3),1)-7.4)/-.7*#ppt_h"/>
                                          </p:val>
                                        </p:tav>
                                        <p:tav tm="100000">
                                          <p:val>
                                            <p:strVal val="#ppt_h"/>
                                          </p:val>
                                        </p:tav>
                                      </p:tavLst>
                                    </p:anim>
                                    <p:anim calcmode="lin" valueType="num">
                                      <p:cBhvr>
                                        <p:cTn id="37" dur="200" fill="hold"/>
                                        <p:tgtEl>
                                          <p:spTgt spid="25"/>
                                        </p:tgtEl>
                                        <p:attrNameLst>
                                          <p:attrName>ppt_x</p:attrName>
                                        </p:attrNameLst>
                                      </p:cBhvr>
                                      <p:tavLst>
                                        <p:tav tm="0">
                                          <p:val>
                                            <p:fltVal val="0.5"/>
                                          </p:val>
                                        </p:tav>
                                        <p:tav tm="100000">
                                          <p:val>
                                            <p:strVal val="#ppt_x"/>
                                          </p:val>
                                        </p:tav>
                                      </p:tavLst>
                                    </p:anim>
                                    <p:anim calcmode="lin" valueType="num">
                                      <p:cBhvr>
                                        <p:cTn id="38" dur="200" fill="hold"/>
                                        <p:tgtEl>
                                          <p:spTgt spid="2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21" grpId="0" animBg="1"/>
      <p:bldP spid="22" grpId="0"/>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932651" y="1018740"/>
            <a:ext cx="8611320" cy="785794"/>
          </a:xfrm>
        </p:spPr>
        <p:txBody>
          <a:bodyPr>
            <a:noAutofit/>
          </a:bodyPr>
          <a:lstStyle/>
          <a:p>
            <a:r>
              <a:rPr lang="zh-CN" altLang="en-US" sz="2800" b="1" dirty="0">
                <a:latin typeface="微软雅黑" pitchFamily="34" charset="-122"/>
                <a:ea typeface="微软雅黑" pitchFamily="34" charset="-122"/>
              </a:rPr>
              <a:t>（一）完成全国各级数字图书馆硬件平台的搭建工作</a:t>
            </a:r>
            <a:endParaRPr lang="zh-CN" altLang="en-US" sz="2800" b="1" dirty="0"/>
          </a:p>
        </p:txBody>
      </p:sp>
      <p:sp>
        <p:nvSpPr>
          <p:cNvPr id="23" name="矩形 22"/>
          <p:cNvSpPr/>
          <p:nvPr/>
        </p:nvSpPr>
        <p:spPr>
          <a:xfrm>
            <a:off x="3760391" y="129024"/>
            <a:ext cx="4698723" cy="769441"/>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4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Black" pitchFamily="34" charset="0"/>
                <a:ea typeface="微软雅黑" pitchFamily="34" charset="-122"/>
              </a:rPr>
              <a:t>推广工程建设内容</a:t>
            </a:r>
          </a:p>
        </p:txBody>
      </p:sp>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84330" y="1804534"/>
            <a:ext cx="4117189" cy="5053465"/>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7658485" y="2548096"/>
            <a:ext cx="4933605" cy="3835978"/>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5400000">
            <a:off x="3767668" y="2166554"/>
            <a:ext cx="5013887" cy="4369004"/>
          </a:xfrm>
          <a:prstGeom prst="rect">
            <a:avLst/>
          </a:prstGeom>
        </p:spPr>
      </p:pic>
      <p:sp>
        <p:nvSpPr>
          <p:cNvPr id="7" name="矩形 6"/>
          <p:cNvSpPr/>
          <p:nvPr/>
        </p:nvSpPr>
        <p:spPr>
          <a:xfrm>
            <a:off x="5180520" y="2288724"/>
            <a:ext cx="3026779" cy="55907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71332" y="2288724"/>
            <a:ext cx="1883843" cy="55907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772798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265861" y="971631"/>
            <a:ext cx="9429773" cy="785794"/>
          </a:xfrm>
        </p:spPr>
        <p:txBody>
          <a:bodyPr/>
          <a:lstStyle/>
          <a:p>
            <a:r>
              <a:rPr lang="zh-CN" altLang="en-US" b="0" dirty="0" smtClean="0">
                <a:effectLst>
                  <a:outerShdw blurRad="38100" dist="38100" dir="2700000" algn="tl">
                    <a:srgbClr val="000000">
                      <a:alpha val="43137"/>
                    </a:srgbClr>
                  </a:outerShdw>
                </a:effectLst>
                <a:latin typeface="微软雅黑" pitchFamily="34" charset="-122"/>
                <a:ea typeface="微软雅黑" pitchFamily="34" charset="-122"/>
              </a:rPr>
              <a:t>  </a:t>
            </a:r>
            <a:r>
              <a:rPr lang="zh-CN" altLang="en-US" dirty="0">
                <a:solidFill>
                  <a:schemeClr val="tx1"/>
                </a:solidFill>
                <a:latin typeface="微软雅黑" pitchFamily="34" charset="-122"/>
                <a:ea typeface="微软雅黑" pitchFamily="34" charset="-122"/>
              </a:rPr>
              <a:t>（二）构建覆盖全国的数字图书馆虚拟网</a:t>
            </a:r>
          </a:p>
        </p:txBody>
      </p:sp>
      <p:graphicFrame>
        <p:nvGraphicFramePr>
          <p:cNvPr id="4" name="Object 2"/>
          <p:cNvGraphicFramePr>
            <a:graphicFrameLocks noChangeAspect="1"/>
          </p:cNvGraphicFramePr>
          <p:nvPr>
            <p:extLst/>
          </p:nvPr>
        </p:nvGraphicFramePr>
        <p:xfrm>
          <a:off x="7556000" y="1750247"/>
          <a:ext cx="4139634" cy="4505352"/>
        </p:xfrm>
        <a:graphic>
          <a:graphicData uri="http://schemas.openxmlformats.org/presentationml/2006/ole">
            <p:oleObj spid="_x0000_s1073" name="Visio" r:id="rId4" imgW="11870984" imgH="12533233" progId="">
              <p:embed/>
            </p:oleObj>
          </a:graphicData>
        </a:graphic>
      </p:graphicFrame>
      <p:grpSp>
        <p:nvGrpSpPr>
          <p:cNvPr id="11" name="组合 10"/>
          <p:cNvGrpSpPr/>
          <p:nvPr/>
        </p:nvGrpSpPr>
        <p:grpSpPr>
          <a:xfrm>
            <a:off x="1142965" y="1949569"/>
            <a:ext cx="5533879" cy="5062924"/>
            <a:chOff x="3504085" y="-193168"/>
            <a:chExt cx="4857787" cy="23020362"/>
          </a:xfrm>
        </p:grpSpPr>
        <p:sp>
          <p:nvSpPr>
            <p:cNvPr id="12" name="Silver corner gradient with bevel"/>
            <p:cNvSpPr/>
            <p:nvPr/>
          </p:nvSpPr>
          <p:spPr bwMode="auto">
            <a:xfrm flipH="1">
              <a:off x="3504085" y="71411"/>
              <a:ext cx="4857784" cy="19314297"/>
            </a:xfrm>
            <a:prstGeom prst="rect">
              <a:avLst/>
            </a:prstGeom>
            <a:gradFill flip="none" rotWithShape="1">
              <a:gsLst>
                <a:gs pos="0">
                  <a:srgbClr val="E2EEE2">
                    <a:shade val="30000"/>
                    <a:satMod val="115000"/>
                    <a:alpha val="0"/>
                  </a:srgbClr>
                </a:gs>
                <a:gs pos="50000">
                  <a:srgbClr val="E2EEE2">
                    <a:shade val="67500"/>
                    <a:satMod val="115000"/>
                    <a:alpha val="69000"/>
                  </a:srgbClr>
                </a:gs>
                <a:gs pos="100000">
                  <a:srgbClr val="E2EEE2">
                    <a:shade val="100000"/>
                    <a:satMod val="115000"/>
                    <a:alpha val="0"/>
                  </a:srgbClr>
                </a:gs>
              </a:gsLst>
              <a:lin ang="0" scaled="0"/>
              <a:tileRect/>
            </a:gradFill>
            <a:ln w="12700" cap="flat" cmpd="sng" algn="ctr">
              <a:gradFill>
                <a:gsLst>
                  <a:gs pos="0">
                    <a:srgbClr val="353734">
                      <a:alpha val="0"/>
                    </a:srgbClr>
                  </a:gs>
                  <a:gs pos="50000">
                    <a:srgbClr val="353734">
                      <a:alpha val="50000"/>
                    </a:srgbClr>
                  </a:gs>
                  <a:gs pos="100000">
                    <a:srgbClr val="353734">
                      <a:alpha val="0"/>
                    </a:srgbClr>
                  </a:gs>
                </a:gsLst>
                <a:lin ang="0" scaled="0"/>
              </a:gradFill>
              <a:prstDash val="solid"/>
            </a:ln>
            <a:effectLst/>
          </p:spPr>
          <p:txBody>
            <a:bodyPr anchor="t"/>
            <a:lstStyle/>
            <a:p>
              <a:pPr marL="628650" indent="-628650" algn="ctr" defTabSz="1095376">
                <a:spcBef>
                  <a:spcPts val="2400"/>
                </a:spcBef>
                <a:buClr>
                  <a:srgbClr val="EDEFED"/>
                </a:buClr>
                <a:buSzPct val="76000"/>
                <a:defRPr/>
              </a:pPr>
              <a:endParaRPr lang="en-US" altLang="zh-CN" sz="1600" dirty="0">
                <a:ln w="18415" cmpd="sng">
                  <a:solidFill>
                    <a:srgbClr val="FFFFFF"/>
                  </a:solidFill>
                  <a:prstDash val="solid"/>
                </a:ln>
                <a:effectLst>
                  <a:outerShdw blurRad="38100" dist="38100" dir="2700000" algn="tl">
                    <a:srgbClr val="000000">
                      <a:alpha val="43137"/>
                    </a:srgbClr>
                  </a:outerShdw>
                </a:effectLst>
                <a:latin typeface="Arial"/>
                <a:ea typeface="黑体"/>
              </a:endParaRPr>
            </a:p>
          </p:txBody>
        </p:sp>
        <p:sp>
          <p:nvSpPr>
            <p:cNvPr id="13" name="TextBox 12"/>
            <p:cNvSpPr txBox="1"/>
            <p:nvPr/>
          </p:nvSpPr>
          <p:spPr>
            <a:xfrm>
              <a:off x="3504088" y="-193168"/>
              <a:ext cx="4857784" cy="23020362"/>
            </a:xfrm>
            <a:prstGeom prst="rect">
              <a:avLst/>
            </a:prstGeom>
            <a:noFill/>
          </p:spPr>
          <p:txBody>
            <a:bodyPr wrap="square" rtlCol="0">
              <a:spAutoFit/>
            </a:bodyPr>
            <a:lstStyle/>
            <a:p>
              <a:endParaRPr lang="en-US" altLang="zh-CN" sz="1600" b="1" dirty="0">
                <a:solidFill>
                  <a:srgbClr val="00B050"/>
                </a:solidFill>
                <a:latin typeface="微软雅黑" pitchFamily="34" charset="-122"/>
                <a:ea typeface="微软雅黑" pitchFamily="34" charset="-122"/>
              </a:endParaRPr>
            </a:p>
            <a:p>
              <a:r>
                <a:rPr lang="zh-CN" altLang="en-US" sz="1600" b="1" dirty="0">
                  <a:solidFill>
                    <a:srgbClr val="00B050"/>
                  </a:solidFill>
                  <a:effectLst>
                    <a:outerShdw blurRad="38100" dist="38100" dir="2700000" algn="tl">
                      <a:srgbClr val="000000">
                        <a:alpha val="43137"/>
                      </a:srgbClr>
                    </a:outerShdw>
                  </a:effectLst>
                  <a:latin typeface="微软雅黑" pitchFamily="34" charset="-122"/>
                  <a:ea typeface="微软雅黑" pitchFamily="34" charset="-122"/>
                </a:rPr>
                <a:t>虚拟网的整体网络架构：</a:t>
              </a:r>
              <a:endParaRPr lang="en-US" altLang="zh-CN" sz="1600" b="1" dirty="0">
                <a:solidFill>
                  <a:srgbClr val="00B050"/>
                </a:solidFill>
                <a:effectLst>
                  <a:outerShdw blurRad="38100" dist="38100" dir="2700000" algn="tl">
                    <a:srgbClr val="000000">
                      <a:alpha val="43137"/>
                    </a:srgbClr>
                  </a:outerShdw>
                </a:effectLst>
                <a:latin typeface="微软雅黑" pitchFamily="34" charset="-122"/>
                <a:ea typeface="微软雅黑" pitchFamily="34" charset="-122"/>
              </a:endParaRPr>
            </a:p>
            <a:p>
              <a:pPr indent="182563" fontAlgn="base">
                <a:lnSpc>
                  <a:spcPct val="150000"/>
                </a:lnSpc>
                <a:spcBef>
                  <a:spcPct val="0"/>
                </a:spcBef>
                <a:spcAft>
                  <a:spcPct val="0"/>
                </a:spcAft>
                <a:buBlip>
                  <a:blip r:embed="rId5"/>
                </a:buBlip>
              </a:pPr>
              <a:r>
                <a:rPr lang="zh-CN" altLang="en-US" dirty="0">
                  <a:latin typeface="微软雅黑" pitchFamily="34" charset="-122"/>
                  <a:ea typeface="微软雅黑" pitchFamily="34" charset="-122"/>
                </a:rPr>
                <a:t>利用各节点自身互联网链路，通过</a:t>
              </a:r>
              <a:r>
                <a:rPr lang="en-US" altLang="en-US" dirty="0">
                  <a:latin typeface="微软雅黑" pitchFamily="34" charset="-122"/>
                  <a:ea typeface="微软雅黑" pitchFamily="34" charset="-122"/>
                </a:rPr>
                <a:t>IPSEC VPN</a:t>
              </a:r>
              <a:r>
                <a:rPr lang="zh-CN" altLang="en-US" dirty="0">
                  <a:latin typeface="微软雅黑" pitchFamily="34" charset="-122"/>
                  <a:ea typeface="微软雅黑" pitchFamily="34" charset="-122"/>
                </a:rPr>
                <a:t>技术组成虚拟网，同时以政务外网为辅助，实现各节点互联互通。</a:t>
              </a:r>
              <a:endParaRPr lang="en-US" altLang="zh-CN" dirty="0">
                <a:latin typeface="微软雅黑" pitchFamily="34" charset="-122"/>
                <a:ea typeface="微软雅黑" pitchFamily="34" charset="-122"/>
              </a:endParaRPr>
            </a:p>
            <a:p>
              <a:pPr indent="182563" fontAlgn="base">
                <a:lnSpc>
                  <a:spcPct val="150000"/>
                </a:lnSpc>
                <a:spcBef>
                  <a:spcPct val="0"/>
                </a:spcBef>
                <a:spcAft>
                  <a:spcPct val="0"/>
                </a:spcAft>
                <a:buBlip>
                  <a:blip r:embed="rId5"/>
                </a:buBlip>
              </a:pPr>
              <a:r>
                <a:rPr lang="zh-CN" altLang="en-US" dirty="0">
                  <a:latin typeface="微软雅黑" pitchFamily="34" charset="-122"/>
                  <a:ea typeface="微软雅黑" pitchFamily="34" charset="-122"/>
                </a:rPr>
                <a:t>组成国家图书馆到省馆的网络和各个省馆到市馆的网络，两级网络能够互相连通。</a:t>
              </a:r>
              <a:endParaRPr lang="en-US" altLang="zh-CN" dirty="0">
                <a:latin typeface="微软雅黑" pitchFamily="34" charset="-122"/>
                <a:ea typeface="微软雅黑" pitchFamily="34" charset="-122"/>
              </a:endParaRPr>
            </a:p>
            <a:p>
              <a:pPr indent="182563" fontAlgn="base">
                <a:lnSpc>
                  <a:spcPct val="150000"/>
                </a:lnSpc>
                <a:spcBef>
                  <a:spcPct val="0"/>
                </a:spcBef>
                <a:spcAft>
                  <a:spcPct val="0"/>
                </a:spcAft>
                <a:buBlip>
                  <a:blip r:embed="rId5"/>
                </a:buBlip>
              </a:pPr>
              <a:r>
                <a:rPr lang="zh-CN" altLang="en-US" dirty="0">
                  <a:latin typeface="微软雅黑" pitchFamily="34" charset="-122"/>
                  <a:ea typeface="微软雅黑" pitchFamily="34" charset="-122"/>
                </a:rPr>
                <a:t>国家图书馆作为数字图书馆虚拟网的网络中心，与各个省馆、市馆之间能够在虚拟网上相互通信。</a:t>
              </a:r>
              <a:endParaRPr lang="en-US" altLang="zh-CN" dirty="0">
                <a:latin typeface="微软雅黑" pitchFamily="34" charset="-122"/>
                <a:ea typeface="微软雅黑" pitchFamily="34" charset="-122"/>
              </a:endParaRPr>
            </a:p>
            <a:p>
              <a:pPr indent="182563" fontAlgn="base">
                <a:lnSpc>
                  <a:spcPct val="150000"/>
                </a:lnSpc>
                <a:spcBef>
                  <a:spcPct val="0"/>
                </a:spcBef>
                <a:spcAft>
                  <a:spcPct val="0"/>
                </a:spcAft>
                <a:buBlip>
                  <a:blip r:embed="rId5"/>
                </a:buBlip>
              </a:pPr>
              <a:r>
                <a:rPr lang="zh-CN" altLang="en-US" dirty="0">
                  <a:latin typeface="微软雅黑" pitchFamily="34" charset="-122"/>
                  <a:ea typeface="微软雅黑" pitchFamily="34" charset="-122"/>
                </a:rPr>
                <a:t>部署集中管理平台对整个虚拟网络在配置、升级、分发、维护上进行统一的管理。</a:t>
              </a:r>
            </a:p>
            <a:p>
              <a:pPr indent="263525">
                <a:lnSpc>
                  <a:spcPct val="150000"/>
                </a:lnSpc>
                <a:buBlip>
                  <a:blip r:embed="rId5"/>
                </a:buBlip>
              </a:pPr>
              <a:endParaRPr lang="zh-CN" altLang="en-US" sz="1600" dirty="0">
                <a:latin typeface="+mn-ea"/>
              </a:endParaRPr>
            </a:p>
            <a:p>
              <a:pPr indent="263525">
                <a:lnSpc>
                  <a:spcPct val="150000"/>
                </a:lnSpc>
                <a:buBlip>
                  <a:blip r:embed="rId5"/>
                </a:buBlip>
              </a:pPr>
              <a:endParaRPr lang="zh-CN" altLang="en-US" sz="1600" dirty="0">
                <a:latin typeface="华文仿宋" pitchFamily="2" charset="-122"/>
                <a:ea typeface="华文仿宋" pitchFamily="2" charset="-122"/>
              </a:endParaRPr>
            </a:p>
          </p:txBody>
        </p:sp>
      </p:grpSp>
      <p:pic>
        <p:nvPicPr>
          <p:cNvPr id="2" name="图片 1"/>
          <p:cNvPicPr>
            <a:picLocks noChangeAspect="1"/>
          </p:cNvPicPr>
          <p:nvPr/>
        </p:nvPicPr>
        <p:blipFill>
          <a:blip r:embed="rId6" cstate="print"/>
          <a:stretch>
            <a:fillRect/>
          </a:stretch>
        </p:blipFill>
        <p:spPr>
          <a:xfrm>
            <a:off x="5417385" y="6262777"/>
            <a:ext cx="2260123" cy="586764"/>
          </a:xfrm>
          <a:prstGeom prst="rect">
            <a:avLst/>
          </a:prstGeom>
        </p:spPr>
      </p:pic>
      <p:sp>
        <p:nvSpPr>
          <p:cNvPr id="8" name="矩形 7"/>
          <p:cNvSpPr/>
          <p:nvPr/>
        </p:nvSpPr>
        <p:spPr>
          <a:xfrm>
            <a:off x="3677627" y="126615"/>
            <a:ext cx="4698723" cy="769441"/>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Black" pitchFamily="34" charset="0"/>
                <a:ea typeface="微软雅黑" pitchFamily="34" charset="-122"/>
              </a:rPr>
              <a:t>推广工程建设内容</a:t>
            </a:r>
          </a:p>
        </p:txBody>
      </p:sp>
    </p:spTree>
    <p:extLst>
      <p:ext uri="{BB962C8B-B14F-4D97-AF65-F5344CB8AC3E}">
        <p14:creationId xmlns:p14="http://schemas.microsoft.com/office/powerpoint/2010/main" xmlns="" val="36869390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33085" y="1145798"/>
            <a:ext cx="7643866" cy="785794"/>
          </a:xfrm>
        </p:spPr>
        <p:txBody>
          <a:bodyPr>
            <a:noAutofit/>
          </a:bodyPr>
          <a:lstStyle/>
          <a:p>
            <a:r>
              <a:rPr lang="zh-CN" altLang="en-US" dirty="0">
                <a:solidFill>
                  <a:schemeClr val="tx1"/>
                </a:solidFill>
                <a:latin typeface="微软雅黑" pitchFamily="34" charset="-122"/>
                <a:ea typeface="微软雅黑" pitchFamily="34" charset="-122"/>
              </a:rPr>
              <a:t>（三）建设分级分布式数字资源库群</a:t>
            </a:r>
            <a:r>
              <a:rPr lang="en-US" altLang="zh-CN" b="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
            </a:r>
            <a:br>
              <a:rPr lang="en-US" altLang="zh-CN" b="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br>
            <a:endParaRPr lang="zh-CN" altLang="en-US" b="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11" name="组合 10"/>
          <p:cNvGrpSpPr/>
          <p:nvPr/>
        </p:nvGrpSpPr>
        <p:grpSpPr>
          <a:xfrm>
            <a:off x="4413039" y="3545449"/>
            <a:ext cx="1785652" cy="1705343"/>
            <a:chOff x="981865" y="577"/>
            <a:chExt cx="2284845" cy="2284845"/>
          </a:xfrm>
          <a:scene3d>
            <a:camera prst="orthographicFront"/>
            <a:lightRig rig="threePt" dir="t">
              <a:rot lat="0" lon="0" rev="7500000"/>
            </a:lightRig>
          </a:scene3d>
        </p:grpSpPr>
        <p:sp>
          <p:nvSpPr>
            <p:cNvPr id="12" name="椭圆 11"/>
            <p:cNvSpPr/>
            <p:nvPr/>
          </p:nvSpPr>
          <p:spPr>
            <a:xfrm>
              <a:off x="981865" y="577"/>
              <a:ext cx="2284845" cy="2284845"/>
            </a:xfrm>
            <a:prstGeom prst="ellipse">
              <a:avLst/>
            </a:prstGeom>
            <a:solidFill>
              <a:schemeClr val="accent3"/>
            </a:solidFill>
            <a:sp3d prstMaterial="plastic">
              <a:bevelT w="127000" h="25400" prst="relaxedInset"/>
            </a:sp3d>
          </p:spPr>
          <p:style>
            <a:lnRef idx="0">
              <a:schemeClr val="lt1">
                <a:hueOff val="0"/>
                <a:satOff val="0"/>
                <a:lumOff val="0"/>
                <a:alphaOff val="0"/>
              </a:schemeClr>
            </a:lnRef>
            <a:fillRef idx="3">
              <a:schemeClr val="accent2">
                <a:alpha val="50000"/>
                <a:hueOff val="0"/>
                <a:satOff val="0"/>
                <a:lumOff val="0"/>
                <a:alphaOff val="0"/>
              </a:schemeClr>
            </a:fillRef>
            <a:effectRef idx="2">
              <a:schemeClr val="accent2">
                <a:alpha val="50000"/>
                <a:hueOff val="0"/>
                <a:satOff val="0"/>
                <a:lumOff val="0"/>
                <a:alphaOff val="0"/>
              </a:schemeClr>
            </a:effectRef>
            <a:fontRef idx="minor">
              <a:schemeClr val="tx1"/>
            </a:fontRef>
          </p:style>
        </p:sp>
        <p:sp>
          <p:nvSpPr>
            <p:cNvPr id="13" name="椭圆 4"/>
            <p:cNvSpPr/>
            <p:nvPr/>
          </p:nvSpPr>
          <p:spPr>
            <a:xfrm>
              <a:off x="1316473" y="335185"/>
              <a:ext cx="1615629" cy="1615629"/>
            </a:xfrm>
            <a:prstGeom prst="rect">
              <a:avLst/>
            </a:prstGeom>
            <a:sp3d/>
          </p:spPr>
          <p:style>
            <a:lnRef idx="0">
              <a:scrgbClr r="0" g="0" b="0"/>
            </a:lnRef>
            <a:fillRef idx="0">
              <a:scrgbClr r="0" g="0" b="0"/>
            </a:fillRef>
            <a:effectRef idx="0">
              <a:scrgbClr r="0" g="0" b="0"/>
            </a:effectRef>
            <a:fontRef idx="minor">
              <a:schemeClr val="tx1"/>
            </a:fontRef>
          </p:style>
          <p:txBody>
            <a:bodyPr spcFirstLastPara="0" vert="horz" wrap="square" lIns="125743" tIns="20320" rIns="125743" bIns="20320" numCol="1" spcCol="1270" anchor="ctr" anchorCtr="0">
              <a:noAutofit/>
            </a:bodyPr>
            <a:lstStyle/>
            <a:p>
              <a:pPr algn="ctr" defTabSz="711200">
                <a:lnSpc>
                  <a:spcPct val="90000"/>
                </a:lnSpc>
                <a:spcBef>
                  <a:spcPct val="0"/>
                </a:spcBef>
                <a:spcAft>
                  <a:spcPct val="35000"/>
                </a:spcAft>
              </a:pPr>
              <a:endParaRPr lang="en-US" sz="1600" b="1" dirty="0">
                <a:latin typeface="微软雅黑" pitchFamily="34" charset="-122"/>
                <a:ea typeface="微软雅黑" pitchFamily="34" charset="-122"/>
              </a:endParaRPr>
            </a:p>
          </p:txBody>
        </p:sp>
      </p:grpSp>
      <p:grpSp>
        <p:nvGrpSpPr>
          <p:cNvPr id="6" name="组合 5"/>
          <p:cNvGrpSpPr/>
          <p:nvPr/>
        </p:nvGrpSpPr>
        <p:grpSpPr>
          <a:xfrm>
            <a:off x="6326238" y="3545449"/>
            <a:ext cx="1785652" cy="1705343"/>
            <a:chOff x="981865" y="577"/>
            <a:chExt cx="2284845" cy="2284845"/>
          </a:xfrm>
          <a:scene3d>
            <a:camera prst="orthographicFront"/>
            <a:lightRig rig="threePt" dir="t">
              <a:rot lat="0" lon="0" rev="7500000"/>
            </a:lightRig>
          </a:scene3d>
        </p:grpSpPr>
        <p:sp>
          <p:nvSpPr>
            <p:cNvPr id="7" name="椭圆 6"/>
            <p:cNvSpPr/>
            <p:nvPr/>
          </p:nvSpPr>
          <p:spPr>
            <a:xfrm>
              <a:off x="981865" y="577"/>
              <a:ext cx="2284845" cy="2284845"/>
            </a:xfrm>
            <a:prstGeom prst="ellipse">
              <a:avLst/>
            </a:prstGeom>
            <a:solidFill>
              <a:schemeClr val="accent3"/>
            </a:solidFill>
            <a:sp3d prstMaterial="plastic">
              <a:bevelT w="127000" h="25400" prst="relaxedInset"/>
            </a:sp3d>
          </p:spPr>
          <p:style>
            <a:lnRef idx="0">
              <a:schemeClr val="lt1">
                <a:hueOff val="0"/>
                <a:satOff val="0"/>
                <a:lumOff val="0"/>
                <a:alphaOff val="0"/>
              </a:schemeClr>
            </a:lnRef>
            <a:fillRef idx="3">
              <a:schemeClr val="accent2">
                <a:alpha val="50000"/>
                <a:hueOff val="0"/>
                <a:satOff val="0"/>
                <a:lumOff val="0"/>
                <a:alphaOff val="0"/>
              </a:schemeClr>
            </a:fillRef>
            <a:effectRef idx="2">
              <a:schemeClr val="accent2">
                <a:alpha val="50000"/>
                <a:hueOff val="0"/>
                <a:satOff val="0"/>
                <a:lumOff val="0"/>
                <a:alphaOff val="0"/>
              </a:schemeClr>
            </a:effectRef>
            <a:fontRef idx="minor">
              <a:schemeClr val="tx1"/>
            </a:fontRef>
          </p:style>
        </p:sp>
        <p:sp>
          <p:nvSpPr>
            <p:cNvPr id="8" name="椭圆 4"/>
            <p:cNvSpPr/>
            <p:nvPr/>
          </p:nvSpPr>
          <p:spPr>
            <a:xfrm>
              <a:off x="1316473" y="335185"/>
              <a:ext cx="1615629" cy="1615629"/>
            </a:xfrm>
            <a:prstGeom prst="rect">
              <a:avLst/>
            </a:prstGeom>
            <a:sp3d/>
          </p:spPr>
          <p:style>
            <a:lnRef idx="0">
              <a:scrgbClr r="0" g="0" b="0"/>
            </a:lnRef>
            <a:fillRef idx="0">
              <a:scrgbClr r="0" g="0" b="0"/>
            </a:fillRef>
            <a:effectRef idx="0">
              <a:scrgbClr r="0" g="0" b="0"/>
            </a:effectRef>
            <a:fontRef idx="minor">
              <a:schemeClr val="tx1"/>
            </a:fontRef>
          </p:style>
          <p:txBody>
            <a:bodyPr spcFirstLastPara="0" vert="horz" wrap="square" lIns="125743" tIns="20320" rIns="125743" bIns="20320" numCol="1" spcCol="1270" anchor="ctr" anchorCtr="0">
              <a:noAutofit/>
            </a:bodyPr>
            <a:lstStyle/>
            <a:p>
              <a:pPr algn="ctr" defTabSz="711200">
                <a:lnSpc>
                  <a:spcPct val="90000"/>
                </a:lnSpc>
                <a:spcBef>
                  <a:spcPct val="0"/>
                </a:spcBef>
                <a:spcAft>
                  <a:spcPct val="35000"/>
                </a:spcAft>
              </a:pPr>
              <a:endParaRPr lang="en-US" sz="1600" b="1" dirty="0">
                <a:latin typeface="微软雅黑" pitchFamily="34" charset="-122"/>
                <a:ea typeface="微软雅黑" pitchFamily="34" charset="-122"/>
              </a:endParaRPr>
            </a:p>
          </p:txBody>
        </p:sp>
      </p:grpSp>
      <p:grpSp>
        <p:nvGrpSpPr>
          <p:cNvPr id="9" name="组合 8"/>
          <p:cNvGrpSpPr/>
          <p:nvPr/>
        </p:nvGrpSpPr>
        <p:grpSpPr>
          <a:xfrm>
            <a:off x="8239438" y="3545449"/>
            <a:ext cx="1785652" cy="1705343"/>
            <a:chOff x="981865" y="577"/>
            <a:chExt cx="2284845" cy="2284845"/>
          </a:xfrm>
          <a:scene3d>
            <a:camera prst="orthographicFront"/>
            <a:lightRig rig="threePt" dir="t">
              <a:rot lat="0" lon="0" rev="7500000"/>
            </a:lightRig>
          </a:scene3d>
        </p:grpSpPr>
        <p:sp>
          <p:nvSpPr>
            <p:cNvPr id="10" name="椭圆 9"/>
            <p:cNvSpPr/>
            <p:nvPr/>
          </p:nvSpPr>
          <p:spPr>
            <a:xfrm>
              <a:off x="981865" y="577"/>
              <a:ext cx="2284845" cy="2284845"/>
            </a:xfrm>
            <a:prstGeom prst="ellipse">
              <a:avLst/>
            </a:prstGeom>
            <a:solidFill>
              <a:schemeClr val="accent3"/>
            </a:solidFill>
            <a:sp3d prstMaterial="plastic">
              <a:bevelT w="127000" h="25400" prst="relaxedInset"/>
            </a:sp3d>
          </p:spPr>
          <p:style>
            <a:lnRef idx="0">
              <a:schemeClr val="lt1">
                <a:hueOff val="0"/>
                <a:satOff val="0"/>
                <a:lumOff val="0"/>
                <a:alphaOff val="0"/>
              </a:schemeClr>
            </a:lnRef>
            <a:fillRef idx="3">
              <a:schemeClr val="accent2">
                <a:alpha val="50000"/>
                <a:hueOff val="0"/>
                <a:satOff val="0"/>
                <a:lumOff val="0"/>
                <a:alphaOff val="0"/>
              </a:schemeClr>
            </a:fillRef>
            <a:effectRef idx="2">
              <a:schemeClr val="accent2">
                <a:alpha val="50000"/>
                <a:hueOff val="0"/>
                <a:satOff val="0"/>
                <a:lumOff val="0"/>
                <a:alphaOff val="0"/>
              </a:schemeClr>
            </a:effectRef>
            <a:fontRef idx="minor">
              <a:schemeClr val="tx1"/>
            </a:fontRef>
          </p:style>
        </p:sp>
        <p:sp>
          <p:nvSpPr>
            <p:cNvPr id="14" name="椭圆 4"/>
            <p:cNvSpPr/>
            <p:nvPr/>
          </p:nvSpPr>
          <p:spPr>
            <a:xfrm>
              <a:off x="1316473" y="335185"/>
              <a:ext cx="1615629" cy="1615629"/>
            </a:xfrm>
            <a:prstGeom prst="rect">
              <a:avLst/>
            </a:prstGeom>
            <a:sp3d/>
          </p:spPr>
          <p:style>
            <a:lnRef idx="0">
              <a:scrgbClr r="0" g="0" b="0"/>
            </a:lnRef>
            <a:fillRef idx="0">
              <a:scrgbClr r="0" g="0" b="0"/>
            </a:fillRef>
            <a:effectRef idx="0">
              <a:scrgbClr r="0" g="0" b="0"/>
            </a:effectRef>
            <a:fontRef idx="minor">
              <a:schemeClr val="tx1"/>
            </a:fontRef>
          </p:style>
          <p:txBody>
            <a:bodyPr spcFirstLastPara="0" vert="horz" wrap="square" lIns="125743" tIns="20320" rIns="125743" bIns="20320" numCol="1" spcCol="1270" anchor="ctr" anchorCtr="0">
              <a:noAutofit/>
            </a:bodyPr>
            <a:lstStyle/>
            <a:p>
              <a:pPr algn="ctr" defTabSz="711200">
                <a:lnSpc>
                  <a:spcPct val="90000"/>
                </a:lnSpc>
                <a:spcBef>
                  <a:spcPct val="0"/>
                </a:spcBef>
                <a:spcAft>
                  <a:spcPct val="35000"/>
                </a:spcAft>
              </a:pPr>
              <a:endParaRPr lang="en-US" sz="1600" b="1" dirty="0">
                <a:latin typeface="微软雅黑" pitchFamily="34" charset="-122"/>
                <a:ea typeface="微软雅黑" pitchFamily="34" charset="-122"/>
              </a:endParaRPr>
            </a:p>
          </p:txBody>
        </p:sp>
      </p:grpSp>
      <p:sp>
        <p:nvSpPr>
          <p:cNvPr id="15" name="TextBox 14"/>
          <p:cNvSpPr txBox="1"/>
          <p:nvPr/>
        </p:nvSpPr>
        <p:spPr>
          <a:xfrm>
            <a:off x="4546994" y="3888199"/>
            <a:ext cx="1360498" cy="961289"/>
          </a:xfrm>
          <a:prstGeom prst="rect">
            <a:avLst/>
          </a:prstGeom>
          <a:noFill/>
        </p:spPr>
        <p:txBody>
          <a:bodyPr wrap="square" rtlCol="0">
            <a:spAutoFit/>
          </a:bodyPr>
          <a:lstStyle/>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集中采购统一认证</a:t>
            </a:r>
          </a:p>
        </p:txBody>
      </p:sp>
      <p:sp>
        <p:nvSpPr>
          <p:cNvPr id="16" name="TextBox 15"/>
          <p:cNvSpPr txBox="1"/>
          <p:nvPr/>
        </p:nvSpPr>
        <p:spPr>
          <a:xfrm>
            <a:off x="6538815" y="3888198"/>
            <a:ext cx="1360498" cy="961289"/>
          </a:xfrm>
          <a:prstGeom prst="rect">
            <a:avLst/>
          </a:prstGeom>
          <a:noFill/>
        </p:spPr>
        <p:txBody>
          <a:bodyPr wrap="square" rtlCol="0">
            <a:spAutoFit/>
          </a:bodyPr>
          <a:lstStyle/>
          <a:p>
            <a:pPr algn="ctr">
              <a:lnSpc>
                <a:spcPct val="150000"/>
              </a:lnSpc>
            </a:pPr>
            <a:r>
              <a:rPr lang="zh-CN" altLang="en-US" sz="20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数字资源联建</a:t>
            </a:r>
            <a:endParaRPr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TextBox 16"/>
          <p:cNvSpPr txBox="1"/>
          <p:nvPr/>
        </p:nvSpPr>
        <p:spPr>
          <a:xfrm>
            <a:off x="8460364" y="3893268"/>
            <a:ext cx="1360498" cy="961289"/>
          </a:xfrm>
          <a:prstGeom prst="rect">
            <a:avLst/>
          </a:prstGeom>
          <a:noFill/>
        </p:spPr>
        <p:txBody>
          <a:bodyPr wrap="square" rtlCol="0">
            <a:spAutoFit/>
          </a:bodyPr>
          <a:lstStyle/>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深层揭示</a:t>
            </a:r>
            <a:endParaRPr lang="en-US"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知识服务</a:t>
            </a:r>
          </a:p>
        </p:txBody>
      </p:sp>
      <p:sp>
        <p:nvSpPr>
          <p:cNvPr id="19" name="等腰三角形 18"/>
          <p:cNvSpPr/>
          <p:nvPr/>
        </p:nvSpPr>
        <p:spPr>
          <a:xfrm rot="10800000">
            <a:off x="2947155" y="5494410"/>
            <a:ext cx="6856764" cy="204005"/>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37" name="组合 36"/>
          <p:cNvGrpSpPr/>
          <p:nvPr/>
        </p:nvGrpSpPr>
        <p:grpSpPr>
          <a:xfrm>
            <a:off x="2432898" y="3545772"/>
            <a:ext cx="1785652" cy="1705343"/>
            <a:chOff x="981865" y="577"/>
            <a:chExt cx="2284845" cy="2284845"/>
          </a:xfrm>
          <a:scene3d>
            <a:camera prst="orthographicFront"/>
            <a:lightRig rig="threePt" dir="t">
              <a:rot lat="0" lon="0" rev="7500000"/>
            </a:lightRig>
          </a:scene3d>
        </p:grpSpPr>
        <p:sp>
          <p:nvSpPr>
            <p:cNvPr id="38" name="椭圆 37"/>
            <p:cNvSpPr/>
            <p:nvPr/>
          </p:nvSpPr>
          <p:spPr>
            <a:xfrm>
              <a:off x="981865" y="577"/>
              <a:ext cx="2284845" cy="2284845"/>
            </a:xfrm>
            <a:prstGeom prst="ellipse">
              <a:avLst/>
            </a:prstGeom>
            <a:solidFill>
              <a:schemeClr val="accent3"/>
            </a:solidFill>
            <a:sp3d prstMaterial="plastic">
              <a:bevelT w="127000" h="25400" prst="relaxedInset"/>
            </a:sp3d>
          </p:spPr>
          <p:style>
            <a:lnRef idx="0">
              <a:schemeClr val="lt1">
                <a:hueOff val="0"/>
                <a:satOff val="0"/>
                <a:lumOff val="0"/>
                <a:alphaOff val="0"/>
              </a:schemeClr>
            </a:lnRef>
            <a:fillRef idx="3">
              <a:schemeClr val="accent2">
                <a:alpha val="50000"/>
                <a:hueOff val="0"/>
                <a:satOff val="0"/>
                <a:lumOff val="0"/>
                <a:alphaOff val="0"/>
              </a:schemeClr>
            </a:fillRef>
            <a:effectRef idx="2">
              <a:schemeClr val="accent2">
                <a:alpha val="50000"/>
                <a:hueOff val="0"/>
                <a:satOff val="0"/>
                <a:lumOff val="0"/>
                <a:alphaOff val="0"/>
              </a:schemeClr>
            </a:effectRef>
            <a:fontRef idx="minor">
              <a:schemeClr val="tx1"/>
            </a:fontRef>
          </p:style>
        </p:sp>
        <p:sp>
          <p:nvSpPr>
            <p:cNvPr id="39" name="椭圆 4"/>
            <p:cNvSpPr/>
            <p:nvPr/>
          </p:nvSpPr>
          <p:spPr>
            <a:xfrm>
              <a:off x="1316473" y="335185"/>
              <a:ext cx="1615629" cy="1615629"/>
            </a:xfrm>
            <a:prstGeom prst="rect">
              <a:avLst/>
            </a:prstGeom>
            <a:sp3d/>
          </p:spPr>
          <p:style>
            <a:lnRef idx="0">
              <a:scrgbClr r="0" g="0" b="0"/>
            </a:lnRef>
            <a:fillRef idx="0">
              <a:scrgbClr r="0" g="0" b="0"/>
            </a:fillRef>
            <a:effectRef idx="0">
              <a:scrgbClr r="0" g="0" b="0"/>
            </a:effectRef>
            <a:fontRef idx="minor">
              <a:schemeClr val="tx1"/>
            </a:fontRef>
          </p:style>
          <p:txBody>
            <a:bodyPr spcFirstLastPara="0" vert="horz" wrap="square" lIns="125743" tIns="20320" rIns="125743" bIns="20320" numCol="1" spcCol="1270" anchor="ctr" anchorCtr="0">
              <a:noAutofit/>
            </a:bodyPr>
            <a:lstStyle/>
            <a:p>
              <a:pPr algn="ctr" defTabSz="711200">
                <a:lnSpc>
                  <a:spcPct val="90000"/>
                </a:lnSpc>
                <a:spcBef>
                  <a:spcPct val="0"/>
                </a:spcBef>
                <a:spcAft>
                  <a:spcPct val="35000"/>
                </a:spcAft>
              </a:pPr>
              <a:endParaRPr lang="en-US" sz="1600" b="1" dirty="0">
                <a:latin typeface="微软雅黑" pitchFamily="34" charset="-122"/>
                <a:ea typeface="微软雅黑" pitchFamily="34" charset="-122"/>
              </a:endParaRPr>
            </a:p>
          </p:txBody>
        </p:sp>
      </p:grpSp>
      <p:sp>
        <p:nvSpPr>
          <p:cNvPr id="40" name="TextBox 39"/>
          <p:cNvSpPr txBox="1"/>
          <p:nvPr/>
        </p:nvSpPr>
        <p:spPr>
          <a:xfrm>
            <a:off x="2614276" y="3890288"/>
            <a:ext cx="1360498" cy="1015663"/>
          </a:xfrm>
          <a:prstGeom prst="rect">
            <a:avLst/>
          </a:prstGeom>
          <a:noFill/>
        </p:spPr>
        <p:txBody>
          <a:bodyPr wrap="square" rtlCol="0">
            <a:spAutoFit/>
          </a:bodyPr>
          <a:lstStyle/>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资源征集</a:t>
            </a:r>
            <a:endParaRPr lang="en-US" altLang="zh-CN"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资源互换</a:t>
            </a:r>
          </a:p>
        </p:txBody>
      </p:sp>
      <p:grpSp>
        <p:nvGrpSpPr>
          <p:cNvPr id="41" name="组合 40"/>
          <p:cNvGrpSpPr/>
          <p:nvPr/>
        </p:nvGrpSpPr>
        <p:grpSpPr>
          <a:xfrm>
            <a:off x="1795539" y="1796672"/>
            <a:ext cx="8283297" cy="1082604"/>
            <a:chOff x="3071802" y="71414"/>
            <a:chExt cx="5001871" cy="1643074"/>
          </a:xfrm>
        </p:grpSpPr>
        <p:sp>
          <p:nvSpPr>
            <p:cNvPr id="42" name="Silver corner gradient with bevel"/>
            <p:cNvSpPr/>
            <p:nvPr/>
          </p:nvSpPr>
          <p:spPr bwMode="auto">
            <a:xfrm flipH="1">
              <a:off x="3143238" y="71414"/>
              <a:ext cx="4857785" cy="1643074"/>
            </a:xfrm>
            <a:prstGeom prst="rect">
              <a:avLst/>
            </a:prstGeom>
            <a:gradFill flip="none" rotWithShape="1">
              <a:gsLst>
                <a:gs pos="0">
                  <a:srgbClr val="E2EEE2">
                    <a:shade val="30000"/>
                    <a:satMod val="115000"/>
                    <a:alpha val="0"/>
                  </a:srgbClr>
                </a:gs>
                <a:gs pos="50000">
                  <a:srgbClr val="E2EEE2">
                    <a:shade val="67500"/>
                    <a:satMod val="115000"/>
                    <a:alpha val="69000"/>
                  </a:srgbClr>
                </a:gs>
                <a:gs pos="100000">
                  <a:srgbClr val="E2EEE2">
                    <a:shade val="100000"/>
                    <a:satMod val="115000"/>
                    <a:alpha val="0"/>
                  </a:srgbClr>
                </a:gs>
              </a:gsLst>
              <a:lin ang="0" scaled="0"/>
              <a:tileRect/>
            </a:gradFill>
            <a:ln w="12700" cap="flat" cmpd="sng" algn="ctr">
              <a:gradFill>
                <a:gsLst>
                  <a:gs pos="0">
                    <a:srgbClr val="353734">
                      <a:alpha val="0"/>
                    </a:srgbClr>
                  </a:gs>
                  <a:gs pos="50000">
                    <a:srgbClr val="353734">
                      <a:alpha val="50000"/>
                    </a:srgbClr>
                  </a:gs>
                  <a:gs pos="100000">
                    <a:srgbClr val="353734">
                      <a:alpha val="0"/>
                    </a:srgbClr>
                  </a:gs>
                </a:gsLst>
                <a:lin ang="0" scaled="0"/>
              </a:gradFill>
              <a:prstDash val="solid"/>
            </a:ln>
            <a:effectLst/>
          </p:spPr>
          <p:txBody>
            <a:bodyPr anchor="t"/>
            <a:lstStyle/>
            <a:p>
              <a:pPr marL="628650" indent="-628650" algn="ctr" defTabSz="1095376">
                <a:spcBef>
                  <a:spcPts val="2400"/>
                </a:spcBef>
                <a:buClr>
                  <a:srgbClr val="EDEFED"/>
                </a:buClr>
                <a:buSzPct val="76000"/>
                <a:defRPr/>
              </a:pPr>
              <a:endParaRPr lang="en-US" altLang="zh-CN" sz="1600" dirty="0">
                <a:ln w="18415" cmpd="sng">
                  <a:solidFill>
                    <a:srgbClr val="FFFFFF"/>
                  </a:solidFill>
                  <a:prstDash val="solid"/>
                </a:ln>
                <a:effectLst>
                  <a:outerShdw blurRad="38100" dist="38100" dir="2700000" algn="tl">
                    <a:srgbClr val="000000">
                      <a:alpha val="43137"/>
                    </a:srgbClr>
                  </a:outerShdw>
                </a:effectLst>
                <a:latin typeface="Arial"/>
                <a:ea typeface="黑体"/>
              </a:endParaRPr>
            </a:p>
          </p:txBody>
        </p:sp>
        <p:sp>
          <p:nvSpPr>
            <p:cNvPr id="43" name="TextBox 42"/>
            <p:cNvSpPr txBox="1"/>
            <p:nvPr/>
          </p:nvSpPr>
          <p:spPr>
            <a:xfrm>
              <a:off x="3071802" y="71414"/>
              <a:ext cx="5001871" cy="1458954"/>
            </a:xfrm>
            <a:prstGeom prst="rect">
              <a:avLst/>
            </a:prstGeom>
            <a:noFill/>
          </p:spPr>
          <p:txBody>
            <a:bodyPr wrap="square" rtlCol="0">
              <a:spAutoFit/>
            </a:bodyPr>
            <a:lstStyle/>
            <a:p>
              <a:pPr indent="263525">
                <a:lnSpc>
                  <a:spcPct val="150000"/>
                </a:lnSpc>
                <a:buBlip>
                  <a:blip r:embed="rId3"/>
                </a:buBlip>
              </a:pPr>
              <a:r>
                <a:rPr lang="zh-CN" altLang="en-US" sz="2000" b="1" dirty="0">
                  <a:latin typeface="微软雅黑" pitchFamily="34" charset="-122"/>
                  <a:ea typeface="微软雅黑" pitchFamily="34" charset="-122"/>
                </a:rPr>
                <a:t>依托覆盖全国公共图书馆的数字图书馆虚拟网，建立数字资源共建共享机制，实现全国公共图书馆资源与服务的无缝集成。</a:t>
              </a:r>
            </a:p>
          </p:txBody>
        </p:sp>
      </p:grpSp>
      <p:sp>
        <p:nvSpPr>
          <p:cNvPr id="4" name="矩形 3"/>
          <p:cNvSpPr/>
          <p:nvPr/>
        </p:nvSpPr>
        <p:spPr>
          <a:xfrm>
            <a:off x="4636881" y="5916965"/>
            <a:ext cx="3262432" cy="707886"/>
          </a:xfrm>
          <a:prstGeom prst="rect">
            <a:avLst/>
          </a:prstGeom>
        </p:spPr>
        <p:txBody>
          <a:bodyPr wrap="none">
            <a:spAutoFit/>
          </a:bodyPr>
          <a:lstStyle/>
          <a:p>
            <a:r>
              <a:rPr lang="zh-CN" altLang="en-US" sz="4000" b="1" dirty="0" smtClean="0">
                <a:solidFill>
                  <a:schemeClr val="accent1">
                    <a:lumMod val="50000"/>
                  </a:schemeClr>
                </a:solidFill>
                <a:effectLst>
                  <a:outerShdw blurRad="38100" dist="38100" dir="2700000" algn="tl">
                    <a:srgbClr val="000000">
                      <a:alpha val="43137"/>
                    </a:srgbClr>
                  </a:outerShdw>
                </a:effectLst>
                <a:latin typeface="微软雅黑" pitchFamily="34" charset="-122"/>
                <a:ea typeface="微软雅黑" pitchFamily="34" charset="-122"/>
              </a:rPr>
              <a:t>海量</a:t>
            </a:r>
            <a:r>
              <a:rPr lang="zh-CN" altLang="en-US" sz="4000" b="1" dirty="0">
                <a:solidFill>
                  <a:schemeClr val="accent1">
                    <a:lumMod val="50000"/>
                  </a:schemeClr>
                </a:solidFill>
                <a:effectLst>
                  <a:outerShdw blurRad="38100" dist="38100" dir="2700000" algn="tl">
                    <a:srgbClr val="000000">
                      <a:alpha val="43137"/>
                    </a:srgbClr>
                  </a:outerShdw>
                </a:effectLst>
                <a:latin typeface="微软雅黑" pitchFamily="34" charset="-122"/>
                <a:ea typeface="微软雅黑" pitchFamily="34" charset="-122"/>
              </a:rPr>
              <a:t>资源库群</a:t>
            </a:r>
            <a:endParaRPr lang="zh-CN" altLang="en-US" sz="4000" dirty="0">
              <a:solidFill>
                <a:schemeClr val="accent1">
                  <a:lumMod val="50000"/>
                </a:schemeClr>
              </a:solidFill>
            </a:endParaRPr>
          </a:p>
        </p:txBody>
      </p:sp>
      <p:sp>
        <p:nvSpPr>
          <p:cNvPr id="27" name="矩形 26"/>
          <p:cNvSpPr/>
          <p:nvPr/>
        </p:nvSpPr>
        <p:spPr>
          <a:xfrm>
            <a:off x="3677627" y="126615"/>
            <a:ext cx="4698723" cy="769441"/>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Black" pitchFamily="34" charset="0"/>
                <a:ea typeface="微软雅黑" pitchFamily="34" charset="-122"/>
              </a:rPr>
              <a:t>推广工程建设内容</a:t>
            </a:r>
          </a:p>
        </p:txBody>
      </p:sp>
    </p:spTree>
    <p:extLst>
      <p:ext uri="{BB962C8B-B14F-4D97-AF65-F5344CB8AC3E}">
        <p14:creationId xmlns:p14="http://schemas.microsoft.com/office/powerpoint/2010/main" xmlns="" val="35881400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21855" y="1024742"/>
            <a:ext cx="8035256" cy="785794"/>
          </a:xfrm>
        </p:spPr>
        <p:txBody>
          <a:bodyPr>
            <a:noAutofit/>
          </a:bodyPr>
          <a:lstStyle/>
          <a:p>
            <a:r>
              <a:rPr lang="zh-CN" altLang="en-US" dirty="0">
                <a:solidFill>
                  <a:schemeClr val="tx1"/>
                </a:solidFill>
                <a:latin typeface="微软雅黑" pitchFamily="34" charset="-122"/>
                <a:ea typeface="微软雅黑" pitchFamily="34" charset="-122"/>
              </a:rPr>
              <a:t>（四）提供数字图书馆基础软件支撑平台</a:t>
            </a:r>
            <a:r>
              <a:rPr lang="en-US" altLang="zh-CN" dirty="0">
                <a:solidFill>
                  <a:schemeClr val="tx1"/>
                </a:solidFill>
                <a:latin typeface="微软雅黑" pitchFamily="34" charset="-122"/>
                <a:ea typeface="微软雅黑" pitchFamily="34" charset="-122"/>
              </a:rPr>
              <a:t>                                               </a:t>
            </a:r>
            <a:r>
              <a:rPr b="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r>
            <a:br>
              <a:rPr b="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br>
            <a:endParaRPr lang="zh-CN" altLang="en-US" b="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3" name="Freeform 52"/>
          <p:cNvSpPr>
            <a:spLocks/>
          </p:cNvSpPr>
          <p:nvPr/>
        </p:nvSpPr>
        <p:spPr bwMode="auto">
          <a:xfrm flipH="1">
            <a:off x="4501455" y="1788322"/>
            <a:ext cx="1800225" cy="2301875"/>
          </a:xfrm>
          <a:custGeom>
            <a:avLst/>
            <a:gdLst>
              <a:gd name="T0" fmla="*/ 2147483647 w 1134"/>
              <a:gd name="T1" fmla="*/ 0 h 1450"/>
              <a:gd name="T2" fmla="*/ 0 w 1134"/>
              <a:gd name="T3" fmla="*/ 2147483647 h 1450"/>
              <a:gd name="T4" fmla="*/ 2147483647 w 1134"/>
              <a:gd name="T5" fmla="*/ 2147483647 h 1450"/>
              <a:gd name="T6" fmla="*/ 2147483647 w 1134"/>
              <a:gd name="T7" fmla="*/ 0 h 1450"/>
              <a:gd name="T8" fmla="*/ 0 60000 65536"/>
              <a:gd name="T9" fmla="*/ 0 60000 65536"/>
              <a:gd name="T10" fmla="*/ 0 60000 65536"/>
              <a:gd name="T11" fmla="*/ 0 60000 65536"/>
              <a:gd name="T12" fmla="*/ 0 w 1134"/>
              <a:gd name="T13" fmla="*/ 0 h 1450"/>
              <a:gd name="T14" fmla="*/ 1134 w 1134"/>
              <a:gd name="T15" fmla="*/ 1450 h 1450"/>
            </a:gdLst>
            <a:ahLst/>
            <a:cxnLst>
              <a:cxn ang="T8">
                <a:pos x="T0" y="T1"/>
              </a:cxn>
              <a:cxn ang="T9">
                <a:pos x="T2" y="T3"/>
              </a:cxn>
              <a:cxn ang="T10">
                <a:pos x="T4" y="T5"/>
              </a:cxn>
              <a:cxn ang="T11">
                <a:pos x="T6" y="T7"/>
              </a:cxn>
            </a:cxnLst>
            <a:rect l="T12" t="T13" r="T14" b="T15"/>
            <a:pathLst>
              <a:path w="1134" h="1450">
                <a:moveTo>
                  <a:pt x="1089" y="0"/>
                </a:moveTo>
                <a:lnTo>
                  <a:pt x="0" y="1450"/>
                </a:lnTo>
                <a:lnTo>
                  <a:pt x="1134" y="686"/>
                </a:lnTo>
                <a:lnTo>
                  <a:pt x="1089" y="0"/>
                </a:lnTo>
                <a:close/>
              </a:path>
            </a:pathLst>
          </a:custGeom>
          <a:gradFill rotWithShape="0">
            <a:gsLst>
              <a:gs pos="0">
                <a:srgbClr val="8ED5E6"/>
              </a:gs>
              <a:gs pos="100000">
                <a:srgbClr val="00A0C6"/>
              </a:gs>
            </a:gsLst>
            <a:lin ang="0" scaled="1"/>
          </a:gradFill>
          <a:ln w="9525">
            <a:noFill/>
            <a:round/>
            <a:headEnd/>
            <a:tailEnd/>
          </a:ln>
        </p:spPr>
        <p:txBody>
          <a:bodyPr/>
          <a:lstStyle/>
          <a:p>
            <a:endParaRPr lang="zh-CN" altLang="en-US">
              <a:latin typeface="+mn-ea"/>
            </a:endParaRPr>
          </a:p>
        </p:txBody>
      </p:sp>
      <p:sp>
        <p:nvSpPr>
          <p:cNvPr id="74" name="Freeform 53"/>
          <p:cNvSpPr>
            <a:spLocks/>
          </p:cNvSpPr>
          <p:nvPr/>
        </p:nvSpPr>
        <p:spPr bwMode="auto">
          <a:xfrm flipH="1">
            <a:off x="4468116" y="2975772"/>
            <a:ext cx="1811338" cy="1127125"/>
          </a:xfrm>
          <a:custGeom>
            <a:avLst/>
            <a:gdLst>
              <a:gd name="T0" fmla="*/ 2147483647 w 1141"/>
              <a:gd name="T1" fmla="*/ 0 h 710"/>
              <a:gd name="T2" fmla="*/ 0 w 1141"/>
              <a:gd name="T3" fmla="*/ 2147483647 h 710"/>
              <a:gd name="T4" fmla="*/ 2147483647 w 1141"/>
              <a:gd name="T5" fmla="*/ 2147483647 h 710"/>
              <a:gd name="T6" fmla="*/ 2147483647 w 1141"/>
              <a:gd name="T7" fmla="*/ 0 h 710"/>
              <a:gd name="T8" fmla="*/ 0 60000 65536"/>
              <a:gd name="T9" fmla="*/ 0 60000 65536"/>
              <a:gd name="T10" fmla="*/ 0 60000 65536"/>
              <a:gd name="T11" fmla="*/ 0 60000 65536"/>
              <a:gd name="T12" fmla="*/ 0 w 1141"/>
              <a:gd name="T13" fmla="*/ 0 h 710"/>
              <a:gd name="T14" fmla="*/ 1141 w 1141"/>
              <a:gd name="T15" fmla="*/ 710 h 710"/>
            </a:gdLst>
            <a:ahLst/>
            <a:cxnLst>
              <a:cxn ang="T8">
                <a:pos x="T0" y="T1"/>
              </a:cxn>
              <a:cxn ang="T9">
                <a:pos x="T2" y="T3"/>
              </a:cxn>
              <a:cxn ang="T10">
                <a:pos x="T4" y="T5"/>
              </a:cxn>
              <a:cxn ang="T11">
                <a:pos x="T6" y="T7"/>
              </a:cxn>
            </a:cxnLst>
            <a:rect l="T12" t="T13" r="T14" b="T15"/>
            <a:pathLst>
              <a:path w="1141" h="710">
                <a:moveTo>
                  <a:pt x="1075" y="0"/>
                </a:moveTo>
                <a:lnTo>
                  <a:pt x="0" y="710"/>
                </a:lnTo>
                <a:lnTo>
                  <a:pt x="1141" y="665"/>
                </a:lnTo>
                <a:lnTo>
                  <a:pt x="1075" y="0"/>
                </a:lnTo>
                <a:close/>
              </a:path>
            </a:pathLst>
          </a:custGeom>
          <a:gradFill rotWithShape="0">
            <a:gsLst>
              <a:gs pos="0">
                <a:srgbClr val="8ED5E6"/>
              </a:gs>
              <a:gs pos="100000">
                <a:srgbClr val="00A0C6"/>
              </a:gs>
            </a:gsLst>
            <a:lin ang="0" scaled="1"/>
          </a:gradFill>
          <a:ln w="9525">
            <a:noFill/>
            <a:round/>
            <a:headEnd/>
            <a:tailEnd/>
          </a:ln>
        </p:spPr>
        <p:txBody>
          <a:bodyPr/>
          <a:lstStyle/>
          <a:p>
            <a:endParaRPr lang="zh-CN" altLang="en-US">
              <a:latin typeface="+mn-ea"/>
            </a:endParaRPr>
          </a:p>
        </p:txBody>
      </p:sp>
      <p:sp>
        <p:nvSpPr>
          <p:cNvPr id="75" name="Freeform 54"/>
          <p:cNvSpPr>
            <a:spLocks/>
          </p:cNvSpPr>
          <p:nvPr/>
        </p:nvSpPr>
        <p:spPr bwMode="auto">
          <a:xfrm flipH="1">
            <a:off x="4501455" y="4080672"/>
            <a:ext cx="1800225" cy="2301875"/>
          </a:xfrm>
          <a:custGeom>
            <a:avLst/>
            <a:gdLst>
              <a:gd name="T0" fmla="*/ 2147483647 w 1134"/>
              <a:gd name="T1" fmla="*/ 2147483647 h 1450"/>
              <a:gd name="T2" fmla="*/ 0 w 1134"/>
              <a:gd name="T3" fmla="*/ 0 h 1450"/>
              <a:gd name="T4" fmla="*/ 2147483647 w 1134"/>
              <a:gd name="T5" fmla="*/ 2147483647 h 1450"/>
              <a:gd name="T6" fmla="*/ 2147483647 w 1134"/>
              <a:gd name="T7" fmla="*/ 2147483647 h 1450"/>
              <a:gd name="T8" fmla="*/ 0 60000 65536"/>
              <a:gd name="T9" fmla="*/ 0 60000 65536"/>
              <a:gd name="T10" fmla="*/ 0 60000 65536"/>
              <a:gd name="T11" fmla="*/ 0 60000 65536"/>
              <a:gd name="T12" fmla="*/ 0 w 1134"/>
              <a:gd name="T13" fmla="*/ 0 h 1450"/>
              <a:gd name="T14" fmla="*/ 1134 w 1134"/>
              <a:gd name="T15" fmla="*/ 1450 h 1450"/>
            </a:gdLst>
            <a:ahLst/>
            <a:cxnLst>
              <a:cxn ang="T8">
                <a:pos x="T0" y="T1"/>
              </a:cxn>
              <a:cxn ang="T9">
                <a:pos x="T2" y="T3"/>
              </a:cxn>
              <a:cxn ang="T10">
                <a:pos x="T4" y="T5"/>
              </a:cxn>
              <a:cxn ang="T11">
                <a:pos x="T6" y="T7"/>
              </a:cxn>
            </a:cxnLst>
            <a:rect l="T12" t="T13" r="T14" b="T15"/>
            <a:pathLst>
              <a:path w="1134" h="1450">
                <a:moveTo>
                  <a:pt x="1099" y="1450"/>
                </a:moveTo>
                <a:lnTo>
                  <a:pt x="0" y="0"/>
                </a:lnTo>
                <a:lnTo>
                  <a:pt x="1134" y="764"/>
                </a:lnTo>
                <a:lnTo>
                  <a:pt x="1099" y="1450"/>
                </a:lnTo>
                <a:close/>
              </a:path>
            </a:pathLst>
          </a:custGeom>
          <a:gradFill rotWithShape="0">
            <a:gsLst>
              <a:gs pos="0">
                <a:srgbClr val="8ED5E6"/>
              </a:gs>
              <a:gs pos="100000">
                <a:srgbClr val="00A0C6"/>
              </a:gs>
            </a:gsLst>
            <a:lin ang="0" scaled="1"/>
          </a:gradFill>
          <a:ln w="9525">
            <a:noFill/>
            <a:round/>
            <a:headEnd/>
            <a:tailEnd/>
          </a:ln>
        </p:spPr>
        <p:txBody>
          <a:bodyPr/>
          <a:lstStyle/>
          <a:p>
            <a:endParaRPr lang="zh-CN" altLang="en-US">
              <a:latin typeface="+mn-ea"/>
            </a:endParaRPr>
          </a:p>
        </p:txBody>
      </p:sp>
      <p:sp>
        <p:nvSpPr>
          <p:cNvPr id="76" name="Freeform 55"/>
          <p:cNvSpPr>
            <a:spLocks/>
          </p:cNvSpPr>
          <p:nvPr/>
        </p:nvSpPr>
        <p:spPr bwMode="auto">
          <a:xfrm flipH="1">
            <a:off x="4490341" y="4061621"/>
            <a:ext cx="1811338" cy="1109662"/>
          </a:xfrm>
          <a:custGeom>
            <a:avLst/>
            <a:gdLst>
              <a:gd name="T0" fmla="*/ 2147483647 w 1141"/>
              <a:gd name="T1" fmla="*/ 2147483647 h 699"/>
              <a:gd name="T2" fmla="*/ 0 w 1141"/>
              <a:gd name="T3" fmla="*/ 0 h 699"/>
              <a:gd name="T4" fmla="*/ 2147483647 w 1141"/>
              <a:gd name="T5" fmla="*/ 2147483647 h 699"/>
              <a:gd name="T6" fmla="*/ 2147483647 w 1141"/>
              <a:gd name="T7" fmla="*/ 2147483647 h 699"/>
              <a:gd name="T8" fmla="*/ 0 60000 65536"/>
              <a:gd name="T9" fmla="*/ 0 60000 65536"/>
              <a:gd name="T10" fmla="*/ 0 60000 65536"/>
              <a:gd name="T11" fmla="*/ 0 60000 65536"/>
              <a:gd name="T12" fmla="*/ 0 w 1141"/>
              <a:gd name="T13" fmla="*/ 0 h 699"/>
              <a:gd name="T14" fmla="*/ 1141 w 1141"/>
              <a:gd name="T15" fmla="*/ 699 h 699"/>
            </a:gdLst>
            <a:ahLst/>
            <a:cxnLst>
              <a:cxn ang="T8">
                <a:pos x="T0" y="T1"/>
              </a:cxn>
              <a:cxn ang="T9">
                <a:pos x="T2" y="T3"/>
              </a:cxn>
              <a:cxn ang="T10">
                <a:pos x="T4" y="T5"/>
              </a:cxn>
              <a:cxn ang="T11">
                <a:pos x="T6" y="T7"/>
              </a:cxn>
            </a:cxnLst>
            <a:rect l="T12" t="T13" r="T14" b="T15"/>
            <a:pathLst>
              <a:path w="1141" h="699">
                <a:moveTo>
                  <a:pt x="1092" y="699"/>
                </a:moveTo>
                <a:lnTo>
                  <a:pt x="0" y="0"/>
                </a:lnTo>
                <a:lnTo>
                  <a:pt x="1141" y="45"/>
                </a:lnTo>
                <a:lnTo>
                  <a:pt x="1092" y="699"/>
                </a:lnTo>
                <a:close/>
              </a:path>
            </a:pathLst>
          </a:custGeom>
          <a:gradFill rotWithShape="0">
            <a:gsLst>
              <a:gs pos="0">
                <a:srgbClr val="8ED5E6"/>
              </a:gs>
              <a:gs pos="100000">
                <a:srgbClr val="00A0C6"/>
              </a:gs>
            </a:gsLst>
            <a:lin ang="0" scaled="1"/>
          </a:gradFill>
          <a:ln w="9525">
            <a:noFill/>
            <a:round/>
            <a:headEnd/>
            <a:tailEnd/>
          </a:ln>
        </p:spPr>
        <p:txBody>
          <a:bodyPr/>
          <a:lstStyle/>
          <a:p>
            <a:endParaRPr lang="zh-CN" altLang="en-US">
              <a:latin typeface="+mn-ea"/>
            </a:endParaRPr>
          </a:p>
        </p:txBody>
      </p:sp>
      <p:sp>
        <p:nvSpPr>
          <p:cNvPr id="77" name="AutoShape 56"/>
          <p:cNvSpPr>
            <a:spLocks noChangeArrowheads="1"/>
          </p:cNvSpPr>
          <p:nvPr/>
        </p:nvSpPr>
        <p:spPr bwMode="auto">
          <a:xfrm flipH="1">
            <a:off x="2186879" y="1766096"/>
            <a:ext cx="2417762" cy="512762"/>
          </a:xfrm>
          <a:prstGeom prst="roundRect">
            <a:avLst>
              <a:gd name="adj" fmla="val 11741"/>
            </a:avLst>
          </a:prstGeom>
          <a:gradFill rotWithShape="1">
            <a:gsLst>
              <a:gs pos="0">
                <a:srgbClr val="093B82"/>
              </a:gs>
              <a:gs pos="50000">
                <a:srgbClr val="4694DA"/>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78" name="AutoShape 57"/>
          <p:cNvSpPr>
            <a:spLocks noChangeArrowheads="1"/>
          </p:cNvSpPr>
          <p:nvPr/>
        </p:nvSpPr>
        <p:spPr bwMode="auto">
          <a:xfrm flipH="1">
            <a:off x="2210691" y="1804197"/>
            <a:ext cx="2370138" cy="1062037"/>
          </a:xfrm>
          <a:prstGeom prst="roundRect">
            <a:avLst>
              <a:gd name="adj" fmla="val 8676"/>
            </a:avLst>
          </a:prstGeom>
          <a:gradFill rotWithShape="1">
            <a:gsLst>
              <a:gs pos="0">
                <a:srgbClr val="093B82"/>
              </a:gs>
              <a:gs pos="50000">
                <a:srgbClr val="0C4EB0"/>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79" name="AutoShape 58"/>
          <p:cNvSpPr>
            <a:spLocks noChangeArrowheads="1"/>
          </p:cNvSpPr>
          <p:nvPr/>
        </p:nvSpPr>
        <p:spPr bwMode="auto">
          <a:xfrm flipH="1">
            <a:off x="2231329" y="1837534"/>
            <a:ext cx="2330450" cy="989013"/>
          </a:xfrm>
          <a:prstGeom prst="roundRect">
            <a:avLst>
              <a:gd name="adj" fmla="val 7718"/>
            </a:avLst>
          </a:prstGeom>
          <a:gradFill rotWithShape="1">
            <a:gsLst>
              <a:gs pos="0">
                <a:srgbClr val="F7FDFF"/>
              </a:gs>
              <a:gs pos="50000">
                <a:srgbClr val="BED9F2"/>
              </a:gs>
              <a:gs pos="100000">
                <a:srgbClr val="F7FDFF"/>
              </a:gs>
            </a:gsLst>
            <a:lin ang="5400000" scaled="1"/>
          </a:gradFill>
          <a:ln w="9525" algn="ctr">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80" name="AutoShape 59"/>
          <p:cNvSpPr>
            <a:spLocks noChangeArrowheads="1"/>
          </p:cNvSpPr>
          <p:nvPr/>
        </p:nvSpPr>
        <p:spPr bwMode="auto">
          <a:xfrm flipH="1">
            <a:off x="2186879" y="2940846"/>
            <a:ext cx="2417762" cy="512762"/>
          </a:xfrm>
          <a:prstGeom prst="roundRect">
            <a:avLst>
              <a:gd name="adj" fmla="val 11741"/>
            </a:avLst>
          </a:prstGeom>
          <a:gradFill rotWithShape="1">
            <a:gsLst>
              <a:gs pos="0">
                <a:srgbClr val="093B82"/>
              </a:gs>
              <a:gs pos="50000">
                <a:srgbClr val="4694DA"/>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81" name="AutoShape 60"/>
          <p:cNvSpPr>
            <a:spLocks noChangeArrowheads="1"/>
          </p:cNvSpPr>
          <p:nvPr/>
        </p:nvSpPr>
        <p:spPr bwMode="auto">
          <a:xfrm flipH="1">
            <a:off x="2210691" y="2978947"/>
            <a:ext cx="2370138" cy="1062037"/>
          </a:xfrm>
          <a:prstGeom prst="roundRect">
            <a:avLst>
              <a:gd name="adj" fmla="val 8676"/>
            </a:avLst>
          </a:prstGeom>
          <a:gradFill rotWithShape="1">
            <a:gsLst>
              <a:gs pos="0">
                <a:srgbClr val="093B82"/>
              </a:gs>
              <a:gs pos="50000">
                <a:srgbClr val="0C4EB0"/>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82" name="AutoShape 61"/>
          <p:cNvSpPr>
            <a:spLocks noChangeArrowheads="1"/>
          </p:cNvSpPr>
          <p:nvPr/>
        </p:nvSpPr>
        <p:spPr bwMode="auto">
          <a:xfrm flipH="1">
            <a:off x="2231329" y="3015459"/>
            <a:ext cx="2330450" cy="989013"/>
          </a:xfrm>
          <a:prstGeom prst="roundRect">
            <a:avLst>
              <a:gd name="adj" fmla="val 7718"/>
            </a:avLst>
          </a:prstGeom>
          <a:gradFill rotWithShape="1">
            <a:gsLst>
              <a:gs pos="0">
                <a:srgbClr val="F7FDFF"/>
              </a:gs>
              <a:gs pos="50000">
                <a:srgbClr val="BED9F2"/>
              </a:gs>
              <a:gs pos="100000">
                <a:srgbClr val="F7FDFF"/>
              </a:gs>
            </a:gsLst>
            <a:lin ang="5400000" scaled="1"/>
          </a:gradFill>
          <a:ln w="9525" algn="ctr">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83" name="AutoShape 62"/>
          <p:cNvSpPr>
            <a:spLocks noChangeArrowheads="1"/>
          </p:cNvSpPr>
          <p:nvPr/>
        </p:nvSpPr>
        <p:spPr bwMode="auto">
          <a:xfrm flipH="1">
            <a:off x="2186879" y="4118772"/>
            <a:ext cx="2417762" cy="511175"/>
          </a:xfrm>
          <a:prstGeom prst="roundRect">
            <a:avLst>
              <a:gd name="adj" fmla="val 11741"/>
            </a:avLst>
          </a:prstGeom>
          <a:gradFill rotWithShape="1">
            <a:gsLst>
              <a:gs pos="0">
                <a:srgbClr val="093B82"/>
              </a:gs>
              <a:gs pos="50000">
                <a:srgbClr val="4694DA"/>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84" name="AutoShape 63"/>
          <p:cNvSpPr>
            <a:spLocks noChangeArrowheads="1"/>
          </p:cNvSpPr>
          <p:nvPr/>
        </p:nvSpPr>
        <p:spPr bwMode="auto">
          <a:xfrm flipH="1">
            <a:off x="2210691" y="4156872"/>
            <a:ext cx="2370138" cy="1062037"/>
          </a:xfrm>
          <a:prstGeom prst="roundRect">
            <a:avLst>
              <a:gd name="adj" fmla="val 8676"/>
            </a:avLst>
          </a:prstGeom>
          <a:gradFill rotWithShape="1">
            <a:gsLst>
              <a:gs pos="0">
                <a:srgbClr val="093B82"/>
              </a:gs>
              <a:gs pos="50000">
                <a:srgbClr val="0C4EB0"/>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85" name="AutoShape 64"/>
          <p:cNvSpPr>
            <a:spLocks noChangeArrowheads="1"/>
          </p:cNvSpPr>
          <p:nvPr/>
        </p:nvSpPr>
        <p:spPr bwMode="auto">
          <a:xfrm flipH="1">
            <a:off x="2231329" y="4193384"/>
            <a:ext cx="2330450" cy="989013"/>
          </a:xfrm>
          <a:prstGeom prst="roundRect">
            <a:avLst>
              <a:gd name="adj" fmla="val 7718"/>
            </a:avLst>
          </a:prstGeom>
          <a:gradFill rotWithShape="1">
            <a:gsLst>
              <a:gs pos="0">
                <a:srgbClr val="F7FDFF"/>
              </a:gs>
              <a:gs pos="50000">
                <a:srgbClr val="BED9F2"/>
              </a:gs>
              <a:gs pos="100000">
                <a:srgbClr val="F7FDFF"/>
              </a:gs>
            </a:gsLst>
            <a:lin ang="5400000" scaled="1"/>
          </a:gradFill>
          <a:ln w="9525" algn="ctr">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86" name="AutoShape 65"/>
          <p:cNvSpPr>
            <a:spLocks noChangeArrowheads="1"/>
          </p:cNvSpPr>
          <p:nvPr/>
        </p:nvSpPr>
        <p:spPr bwMode="auto">
          <a:xfrm flipH="1">
            <a:off x="2186879" y="5295109"/>
            <a:ext cx="2417762" cy="512763"/>
          </a:xfrm>
          <a:prstGeom prst="roundRect">
            <a:avLst>
              <a:gd name="adj" fmla="val 11741"/>
            </a:avLst>
          </a:prstGeom>
          <a:gradFill rotWithShape="1">
            <a:gsLst>
              <a:gs pos="0">
                <a:srgbClr val="093B82"/>
              </a:gs>
              <a:gs pos="50000">
                <a:srgbClr val="4694DA"/>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87" name="AutoShape 66"/>
          <p:cNvSpPr>
            <a:spLocks noChangeArrowheads="1"/>
          </p:cNvSpPr>
          <p:nvPr/>
        </p:nvSpPr>
        <p:spPr bwMode="auto">
          <a:xfrm flipH="1">
            <a:off x="2210691" y="5333208"/>
            <a:ext cx="2370138" cy="1062038"/>
          </a:xfrm>
          <a:prstGeom prst="roundRect">
            <a:avLst>
              <a:gd name="adj" fmla="val 8676"/>
            </a:avLst>
          </a:prstGeom>
          <a:gradFill rotWithShape="1">
            <a:gsLst>
              <a:gs pos="0">
                <a:srgbClr val="093B82"/>
              </a:gs>
              <a:gs pos="50000">
                <a:srgbClr val="0C4EB0"/>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88" name="AutoShape 67"/>
          <p:cNvSpPr>
            <a:spLocks noChangeArrowheads="1"/>
          </p:cNvSpPr>
          <p:nvPr/>
        </p:nvSpPr>
        <p:spPr bwMode="auto">
          <a:xfrm flipH="1">
            <a:off x="2231329" y="5369721"/>
            <a:ext cx="2330450" cy="989012"/>
          </a:xfrm>
          <a:prstGeom prst="roundRect">
            <a:avLst>
              <a:gd name="adj" fmla="val 7718"/>
            </a:avLst>
          </a:prstGeom>
          <a:gradFill rotWithShape="1">
            <a:gsLst>
              <a:gs pos="0">
                <a:srgbClr val="F7FDFF"/>
              </a:gs>
              <a:gs pos="50000">
                <a:srgbClr val="BED9F2"/>
              </a:gs>
              <a:gs pos="100000">
                <a:srgbClr val="F7FDFF"/>
              </a:gs>
            </a:gsLst>
            <a:lin ang="5400000" scaled="1"/>
          </a:gradFill>
          <a:ln w="9525" algn="ctr">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89" name="Freeform 21"/>
          <p:cNvSpPr>
            <a:spLocks/>
          </p:cNvSpPr>
          <p:nvPr/>
        </p:nvSpPr>
        <p:spPr bwMode="auto">
          <a:xfrm>
            <a:off x="6301680" y="1788322"/>
            <a:ext cx="1800225" cy="2301875"/>
          </a:xfrm>
          <a:custGeom>
            <a:avLst/>
            <a:gdLst>
              <a:gd name="T0" fmla="*/ 2147483647 w 1134"/>
              <a:gd name="T1" fmla="*/ 0 h 1450"/>
              <a:gd name="T2" fmla="*/ 0 w 1134"/>
              <a:gd name="T3" fmla="*/ 2147483647 h 1450"/>
              <a:gd name="T4" fmla="*/ 2147483647 w 1134"/>
              <a:gd name="T5" fmla="*/ 2147483647 h 1450"/>
              <a:gd name="T6" fmla="*/ 2147483647 w 1134"/>
              <a:gd name="T7" fmla="*/ 0 h 1450"/>
              <a:gd name="T8" fmla="*/ 0 60000 65536"/>
              <a:gd name="T9" fmla="*/ 0 60000 65536"/>
              <a:gd name="T10" fmla="*/ 0 60000 65536"/>
              <a:gd name="T11" fmla="*/ 0 60000 65536"/>
              <a:gd name="T12" fmla="*/ 0 w 1134"/>
              <a:gd name="T13" fmla="*/ 0 h 1450"/>
              <a:gd name="T14" fmla="*/ 1134 w 1134"/>
              <a:gd name="T15" fmla="*/ 1450 h 1450"/>
            </a:gdLst>
            <a:ahLst/>
            <a:cxnLst>
              <a:cxn ang="T8">
                <a:pos x="T0" y="T1"/>
              </a:cxn>
              <a:cxn ang="T9">
                <a:pos x="T2" y="T3"/>
              </a:cxn>
              <a:cxn ang="T10">
                <a:pos x="T4" y="T5"/>
              </a:cxn>
              <a:cxn ang="T11">
                <a:pos x="T6" y="T7"/>
              </a:cxn>
            </a:cxnLst>
            <a:rect l="T12" t="T13" r="T14" b="T15"/>
            <a:pathLst>
              <a:path w="1134" h="1450">
                <a:moveTo>
                  <a:pt x="1089" y="0"/>
                </a:moveTo>
                <a:lnTo>
                  <a:pt x="0" y="1450"/>
                </a:lnTo>
                <a:lnTo>
                  <a:pt x="1134" y="686"/>
                </a:lnTo>
                <a:lnTo>
                  <a:pt x="1089" y="0"/>
                </a:lnTo>
                <a:close/>
              </a:path>
            </a:pathLst>
          </a:custGeom>
          <a:gradFill rotWithShape="0">
            <a:gsLst>
              <a:gs pos="0">
                <a:srgbClr val="8ED5E6"/>
              </a:gs>
              <a:gs pos="100000">
                <a:srgbClr val="00A0C6"/>
              </a:gs>
            </a:gsLst>
            <a:lin ang="0" scaled="1"/>
          </a:gradFill>
          <a:ln w="9525">
            <a:noFill/>
            <a:round/>
            <a:headEnd/>
            <a:tailEnd/>
          </a:ln>
        </p:spPr>
        <p:txBody>
          <a:bodyPr/>
          <a:lstStyle/>
          <a:p>
            <a:endParaRPr lang="zh-CN" altLang="en-US">
              <a:latin typeface="+mn-ea"/>
            </a:endParaRPr>
          </a:p>
        </p:txBody>
      </p:sp>
      <p:sp>
        <p:nvSpPr>
          <p:cNvPr id="90" name="Freeform 25"/>
          <p:cNvSpPr>
            <a:spLocks/>
          </p:cNvSpPr>
          <p:nvPr/>
        </p:nvSpPr>
        <p:spPr bwMode="auto">
          <a:xfrm>
            <a:off x="6323905" y="2975772"/>
            <a:ext cx="1811337" cy="1127125"/>
          </a:xfrm>
          <a:custGeom>
            <a:avLst/>
            <a:gdLst>
              <a:gd name="T0" fmla="*/ 2147483647 w 1141"/>
              <a:gd name="T1" fmla="*/ 0 h 710"/>
              <a:gd name="T2" fmla="*/ 0 w 1141"/>
              <a:gd name="T3" fmla="*/ 2147483647 h 710"/>
              <a:gd name="T4" fmla="*/ 2147483647 w 1141"/>
              <a:gd name="T5" fmla="*/ 2147483647 h 710"/>
              <a:gd name="T6" fmla="*/ 2147483647 w 1141"/>
              <a:gd name="T7" fmla="*/ 0 h 710"/>
              <a:gd name="T8" fmla="*/ 0 60000 65536"/>
              <a:gd name="T9" fmla="*/ 0 60000 65536"/>
              <a:gd name="T10" fmla="*/ 0 60000 65536"/>
              <a:gd name="T11" fmla="*/ 0 60000 65536"/>
              <a:gd name="T12" fmla="*/ 0 w 1141"/>
              <a:gd name="T13" fmla="*/ 0 h 710"/>
              <a:gd name="T14" fmla="*/ 1141 w 1141"/>
              <a:gd name="T15" fmla="*/ 710 h 710"/>
            </a:gdLst>
            <a:ahLst/>
            <a:cxnLst>
              <a:cxn ang="T8">
                <a:pos x="T0" y="T1"/>
              </a:cxn>
              <a:cxn ang="T9">
                <a:pos x="T2" y="T3"/>
              </a:cxn>
              <a:cxn ang="T10">
                <a:pos x="T4" y="T5"/>
              </a:cxn>
              <a:cxn ang="T11">
                <a:pos x="T6" y="T7"/>
              </a:cxn>
            </a:cxnLst>
            <a:rect l="T12" t="T13" r="T14" b="T15"/>
            <a:pathLst>
              <a:path w="1141" h="710">
                <a:moveTo>
                  <a:pt x="1075" y="0"/>
                </a:moveTo>
                <a:lnTo>
                  <a:pt x="0" y="710"/>
                </a:lnTo>
                <a:lnTo>
                  <a:pt x="1141" y="665"/>
                </a:lnTo>
                <a:lnTo>
                  <a:pt x="1075" y="0"/>
                </a:lnTo>
                <a:close/>
              </a:path>
            </a:pathLst>
          </a:custGeom>
          <a:gradFill rotWithShape="0">
            <a:gsLst>
              <a:gs pos="0">
                <a:srgbClr val="8ED5E6"/>
              </a:gs>
              <a:gs pos="100000">
                <a:srgbClr val="00A0C6"/>
              </a:gs>
            </a:gsLst>
            <a:lin ang="0" scaled="1"/>
          </a:gradFill>
          <a:ln w="9525">
            <a:noFill/>
            <a:round/>
            <a:headEnd/>
            <a:tailEnd/>
          </a:ln>
        </p:spPr>
        <p:txBody>
          <a:bodyPr/>
          <a:lstStyle/>
          <a:p>
            <a:endParaRPr lang="zh-CN" altLang="en-US">
              <a:latin typeface="+mn-ea"/>
            </a:endParaRPr>
          </a:p>
        </p:txBody>
      </p:sp>
      <p:sp>
        <p:nvSpPr>
          <p:cNvPr id="91" name="Freeform 26"/>
          <p:cNvSpPr>
            <a:spLocks/>
          </p:cNvSpPr>
          <p:nvPr/>
        </p:nvSpPr>
        <p:spPr bwMode="auto">
          <a:xfrm>
            <a:off x="6301680" y="4080672"/>
            <a:ext cx="1800225" cy="2301875"/>
          </a:xfrm>
          <a:custGeom>
            <a:avLst/>
            <a:gdLst>
              <a:gd name="T0" fmla="*/ 2147483647 w 1134"/>
              <a:gd name="T1" fmla="*/ 2147483647 h 1450"/>
              <a:gd name="T2" fmla="*/ 0 w 1134"/>
              <a:gd name="T3" fmla="*/ 0 h 1450"/>
              <a:gd name="T4" fmla="*/ 2147483647 w 1134"/>
              <a:gd name="T5" fmla="*/ 2147483647 h 1450"/>
              <a:gd name="T6" fmla="*/ 2147483647 w 1134"/>
              <a:gd name="T7" fmla="*/ 2147483647 h 1450"/>
              <a:gd name="T8" fmla="*/ 0 60000 65536"/>
              <a:gd name="T9" fmla="*/ 0 60000 65536"/>
              <a:gd name="T10" fmla="*/ 0 60000 65536"/>
              <a:gd name="T11" fmla="*/ 0 60000 65536"/>
              <a:gd name="T12" fmla="*/ 0 w 1134"/>
              <a:gd name="T13" fmla="*/ 0 h 1450"/>
              <a:gd name="T14" fmla="*/ 1134 w 1134"/>
              <a:gd name="T15" fmla="*/ 1450 h 1450"/>
            </a:gdLst>
            <a:ahLst/>
            <a:cxnLst>
              <a:cxn ang="T8">
                <a:pos x="T0" y="T1"/>
              </a:cxn>
              <a:cxn ang="T9">
                <a:pos x="T2" y="T3"/>
              </a:cxn>
              <a:cxn ang="T10">
                <a:pos x="T4" y="T5"/>
              </a:cxn>
              <a:cxn ang="T11">
                <a:pos x="T6" y="T7"/>
              </a:cxn>
            </a:cxnLst>
            <a:rect l="T12" t="T13" r="T14" b="T15"/>
            <a:pathLst>
              <a:path w="1134" h="1450">
                <a:moveTo>
                  <a:pt x="1099" y="1450"/>
                </a:moveTo>
                <a:lnTo>
                  <a:pt x="0" y="0"/>
                </a:lnTo>
                <a:lnTo>
                  <a:pt x="1134" y="764"/>
                </a:lnTo>
                <a:lnTo>
                  <a:pt x="1099" y="1450"/>
                </a:lnTo>
                <a:close/>
              </a:path>
            </a:pathLst>
          </a:custGeom>
          <a:gradFill rotWithShape="0">
            <a:gsLst>
              <a:gs pos="0">
                <a:srgbClr val="8ED5E6"/>
              </a:gs>
              <a:gs pos="100000">
                <a:srgbClr val="00A0C6"/>
              </a:gs>
            </a:gsLst>
            <a:lin ang="0" scaled="1"/>
          </a:gradFill>
          <a:ln w="9525">
            <a:noFill/>
            <a:round/>
            <a:headEnd/>
            <a:tailEnd/>
          </a:ln>
        </p:spPr>
        <p:txBody>
          <a:bodyPr/>
          <a:lstStyle/>
          <a:p>
            <a:endParaRPr lang="zh-CN" altLang="en-US">
              <a:latin typeface="+mn-ea"/>
            </a:endParaRPr>
          </a:p>
        </p:txBody>
      </p:sp>
      <p:sp>
        <p:nvSpPr>
          <p:cNvPr id="92" name="Freeform 27"/>
          <p:cNvSpPr>
            <a:spLocks/>
          </p:cNvSpPr>
          <p:nvPr/>
        </p:nvSpPr>
        <p:spPr bwMode="auto">
          <a:xfrm>
            <a:off x="6301680" y="4061621"/>
            <a:ext cx="1811337" cy="1109662"/>
          </a:xfrm>
          <a:custGeom>
            <a:avLst/>
            <a:gdLst>
              <a:gd name="T0" fmla="*/ 2147483647 w 1141"/>
              <a:gd name="T1" fmla="*/ 2147483647 h 699"/>
              <a:gd name="T2" fmla="*/ 0 w 1141"/>
              <a:gd name="T3" fmla="*/ 0 h 699"/>
              <a:gd name="T4" fmla="*/ 2147483647 w 1141"/>
              <a:gd name="T5" fmla="*/ 2147483647 h 699"/>
              <a:gd name="T6" fmla="*/ 2147483647 w 1141"/>
              <a:gd name="T7" fmla="*/ 2147483647 h 699"/>
              <a:gd name="T8" fmla="*/ 0 60000 65536"/>
              <a:gd name="T9" fmla="*/ 0 60000 65536"/>
              <a:gd name="T10" fmla="*/ 0 60000 65536"/>
              <a:gd name="T11" fmla="*/ 0 60000 65536"/>
              <a:gd name="T12" fmla="*/ 0 w 1141"/>
              <a:gd name="T13" fmla="*/ 0 h 699"/>
              <a:gd name="T14" fmla="*/ 1141 w 1141"/>
              <a:gd name="T15" fmla="*/ 699 h 699"/>
            </a:gdLst>
            <a:ahLst/>
            <a:cxnLst>
              <a:cxn ang="T8">
                <a:pos x="T0" y="T1"/>
              </a:cxn>
              <a:cxn ang="T9">
                <a:pos x="T2" y="T3"/>
              </a:cxn>
              <a:cxn ang="T10">
                <a:pos x="T4" y="T5"/>
              </a:cxn>
              <a:cxn ang="T11">
                <a:pos x="T6" y="T7"/>
              </a:cxn>
            </a:cxnLst>
            <a:rect l="T12" t="T13" r="T14" b="T15"/>
            <a:pathLst>
              <a:path w="1141" h="699">
                <a:moveTo>
                  <a:pt x="1092" y="699"/>
                </a:moveTo>
                <a:lnTo>
                  <a:pt x="0" y="0"/>
                </a:lnTo>
                <a:lnTo>
                  <a:pt x="1141" y="45"/>
                </a:lnTo>
                <a:lnTo>
                  <a:pt x="1092" y="699"/>
                </a:lnTo>
                <a:close/>
              </a:path>
            </a:pathLst>
          </a:custGeom>
          <a:gradFill rotWithShape="0">
            <a:gsLst>
              <a:gs pos="0">
                <a:srgbClr val="8ED5E6"/>
              </a:gs>
              <a:gs pos="100000">
                <a:srgbClr val="00A0C6"/>
              </a:gs>
            </a:gsLst>
            <a:lin ang="0" scaled="1"/>
          </a:gradFill>
          <a:ln w="9525">
            <a:noFill/>
            <a:round/>
            <a:headEnd/>
            <a:tailEnd/>
          </a:ln>
        </p:spPr>
        <p:txBody>
          <a:bodyPr/>
          <a:lstStyle/>
          <a:p>
            <a:endParaRPr lang="zh-CN" altLang="en-US">
              <a:latin typeface="+mn-ea"/>
            </a:endParaRPr>
          </a:p>
        </p:txBody>
      </p:sp>
      <p:sp>
        <p:nvSpPr>
          <p:cNvPr id="93" name="AutoShape 4"/>
          <p:cNvSpPr>
            <a:spLocks noChangeArrowheads="1"/>
          </p:cNvSpPr>
          <p:nvPr/>
        </p:nvSpPr>
        <p:spPr bwMode="auto">
          <a:xfrm>
            <a:off x="7998717" y="1766096"/>
            <a:ext cx="2417763" cy="512762"/>
          </a:xfrm>
          <a:prstGeom prst="roundRect">
            <a:avLst>
              <a:gd name="adj" fmla="val 11741"/>
            </a:avLst>
          </a:prstGeom>
          <a:gradFill rotWithShape="1">
            <a:gsLst>
              <a:gs pos="0">
                <a:srgbClr val="093B82"/>
              </a:gs>
              <a:gs pos="50000">
                <a:srgbClr val="4694DA"/>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94" name="AutoShape 6"/>
          <p:cNvSpPr>
            <a:spLocks noChangeArrowheads="1"/>
          </p:cNvSpPr>
          <p:nvPr/>
        </p:nvSpPr>
        <p:spPr bwMode="auto">
          <a:xfrm>
            <a:off x="8022530" y="1804197"/>
            <a:ext cx="2370137" cy="1062037"/>
          </a:xfrm>
          <a:prstGeom prst="roundRect">
            <a:avLst>
              <a:gd name="adj" fmla="val 8676"/>
            </a:avLst>
          </a:prstGeom>
          <a:gradFill rotWithShape="1">
            <a:gsLst>
              <a:gs pos="0">
                <a:srgbClr val="093B82"/>
              </a:gs>
              <a:gs pos="50000">
                <a:srgbClr val="0C4EB0"/>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95" name="AutoShape 7"/>
          <p:cNvSpPr>
            <a:spLocks noChangeArrowheads="1"/>
          </p:cNvSpPr>
          <p:nvPr/>
        </p:nvSpPr>
        <p:spPr bwMode="auto">
          <a:xfrm>
            <a:off x="8041579" y="1837534"/>
            <a:ext cx="2330450" cy="989013"/>
          </a:xfrm>
          <a:prstGeom prst="roundRect">
            <a:avLst>
              <a:gd name="adj" fmla="val 7718"/>
            </a:avLst>
          </a:prstGeom>
          <a:gradFill rotWithShape="1">
            <a:gsLst>
              <a:gs pos="0">
                <a:srgbClr val="F7FDFF"/>
              </a:gs>
              <a:gs pos="50000">
                <a:srgbClr val="BED9F2"/>
              </a:gs>
              <a:gs pos="100000">
                <a:srgbClr val="F7FDFF"/>
              </a:gs>
            </a:gsLst>
            <a:lin ang="5400000" scaled="1"/>
          </a:gradFill>
          <a:ln w="9525" algn="ctr">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96" name="AutoShape 11"/>
          <p:cNvSpPr>
            <a:spLocks noChangeArrowheads="1"/>
          </p:cNvSpPr>
          <p:nvPr/>
        </p:nvSpPr>
        <p:spPr bwMode="auto">
          <a:xfrm>
            <a:off x="7998717" y="2940846"/>
            <a:ext cx="2417763" cy="512762"/>
          </a:xfrm>
          <a:prstGeom prst="roundRect">
            <a:avLst>
              <a:gd name="adj" fmla="val 11741"/>
            </a:avLst>
          </a:prstGeom>
          <a:gradFill rotWithShape="1">
            <a:gsLst>
              <a:gs pos="0">
                <a:srgbClr val="093B82"/>
              </a:gs>
              <a:gs pos="50000">
                <a:srgbClr val="4694DA"/>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97" name="AutoShape 12"/>
          <p:cNvSpPr>
            <a:spLocks noChangeArrowheads="1"/>
          </p:cNvSpPr>
          <p:nvPr/>
        </p:nvSpPr>
        <p:spPr bwMode="auto">
          <a:xfrm>
            <a:off x="8022530" y="2978947"/>
            <a:ext cx="2370137" cy="1062037"/>
          </a:xfrm>
          <a:prstGeom prst="roundRect">
            <a:avLst>
              <a:gd name="adj" fmla="val 8676"/>
            </a:avLst>
          </a:prstGeom>
          <a:gradFill rotWithShape="1">
            <a:gsLst>
              <a:gs pos="0">
                <a:srgbClr val="093B82"/>
              </a:gs>
              <a:gs pos="50000">
                <a:srgbClr val="0C4EB0"/>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98" name="AutoShape 13"/>
          <p:cNvSpPr>
            <a:spLocks noChangeArrowheads="1"/>
          </p:cNvSpPr>
          <p:nvPr/>
        </p:nvSpPr>
        <p:spPr bwMode="auto">
          <a:xfrm>
            <a:off x="8041579" y="3015459"/>
            <a:ext cx="2330450" cy="989013"/>
          </a:xfrm>
          <a:prstGeom prst="roundRect">
            <a:avLst>
              <a:gd name="adj" fmla="val 7718"/>
            </a:avLst>
          </a:prstGeom>
          <a:gradFill rotWithShape="1">
            <a:gsLst>
              <a:gs pos="0">
                <a:srgbClr val="F7FDFF"/>
              </a:gs>
              <a:gs pos="50000">
                <a:srgbClr val="BED9F2"/>
              </a:gs>
              <a:gs pos="100000">
                <a:srgbClr val="F7FDFF"/>
              </a:gs>
            </a:gsLst>
            <a:lin ang="5400000" scaled="1"/>
          </a:gradFill>
          <a:ln w="9525" algn="ctr">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99" name="AutoShape 14"/>
          <p:cNvSpPr>
            <a:spLocks noChangeArrowheads="1"/>
          </p:cNvSpPr>
          <p:nvPr/>
        </p:nvSpPr>
        <p:spPr bwMode="auto">
          <a:xfrm>
            <a:off x="7998717" y="4118772"/>
            <a:ext cx="2417763" cy="511175"/>
          </a:xfrm>
          <a:prstGeom prst="roundRect">
            <a:avLst>
              <a:gd name="adj" fmla="val 11741"/>
            </a:avLst>
          </a:prstGeom>
          <a:gradFill rotWithShape="1">
            <a:gsLst>
              <a:gs pos="0">
                <a:srgbClr val="093B82"/>
              </a:gs>
              <a:gs pos="50000">
                <a:srgbClr val="4694DA"/>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100" name="AutoShape 15"/>
          <p:cNvSpPr>
            <a:spLocks noChangeArrowheads="1"/>
          </p:cNvSpPr>
          <p:nvPr/>
        </p:nvSpPr>
        <p:spPr bwMode="auto">
          <a:xfrm>
            <a:off x="8022530" y="4156872"/>
            <a:ext cx="2370137" cy="1062037"/>
          </a:xfrm>
          <a:prstGeom prst="roundRect">
            <a:avLst>
              <a:gd name="adj" fmla="val 8676"/>
            </a:avLst>
          </a:prstGeom>
          <a:gradFill rotWithShape="1">
            <a:gsLst>
              <a:gs pos="0">
                <a:srgbClr val="093B82"/>
              </a:gs>
              <a:gs pos="50000">
                <a:srgbClr val="0C4EB0"/>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101" name="AutoShape 16"/>
          <p:cNvSpPr>
            <a:spLocks noChangeArrowheads="1"/>
          </p:cNvSpPr>
          <p:nvPr/>
        </p:nvSpPr>
        <p:spPr bwMode="auto">
          <a:xfrm>
            <a:off x="8041579" y="4193384"/>
            <a:ext cx="2330450" cy="989013"/>
          </a:xfrm>
          <a:prstGeom prst="roundRect">
            <a:avLst>
              <a:gd name="adj" fmla="val 7718"/>
            </a:avLst>
          </a:prstGeom>
          <a:gradFill rotWithShape="1">
            <a:gsLst>
              <a:gs pos="0">
                <a:srgbClr val="F7FDFF"/>
              </a:gs>
              <a:gs pos="50000">
                <a:srgbClr val="BED9F2"/>
              </a:gs>
              <a:gs pos="100000">
                <a:srgbClr val="F7FDFF"/>
              </a:gs>
            </a:gsLst>
            <a:lin ang="5400000" scaled="1"/>
          </a:gradFill>
          <a:ln w="9525" algn="ctr">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102" name="AutoShape 17"/>
          <p:cNvSpPr>
            <a:spLocks noChangeArrowheads="1"/>
          </p:cNvSpPr>
          <p:nvPr/>
        </p:nvSpPr>
        <p:spPr bwMode="auto">
          <a:xfrm>
            <a:off x="7998717" y="5295109"/>
            <a:ext cx="2417763" cy="512763"/>
          </a:xfrm>
          <a:prstGeom prst="roundRect">
            <a:avLst>
              <a:gd name="adj" fmla="val 11741"/>
            </a:avLst>
          </a:prstGeom>
          <a:gradFill rotWithShape="1">
            <a:gsLst>
              <a:gs pos="0">
                <a:srgbClr val="093B82"/>
              </a:gs>
              <a:gs pos="50000">
                <a:srgbClr val="4694DA"/>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103" name="AutoShape 18"/>
          <p:cNvSpPr>
            <a:spLocks noChangeArrowheads="1"/>
          </p:cNvSpPr>
          <p:nvPr/>
        </p:nvSpPr>
        <p:spPr bwMode="auto">
          <a:xfrm>
            <a:off x="8022530" y="5333208"/>
            <a:ext cx="2370137" cy="1062038"/>
          </a:xfrm>
          <a:prstGeom prst="roundRect">
            <a:avLst>
              <a:gd name="adj" fmla="val 8676"/>
            </a:avLst>
          </a:prstGeom>
          <a:gradFill rotWithShape="1">
            <a:gsLst>
              <a:gs pos="0">
                <a:srgbClr val="093B82"/>
              </a:gs>
              <a:gs pos="50000">
                <a:srgbClr val="0C4EB0"/>
              </a:gs>
              <a:gs pos="100000">
                <a:srgbClr val="093B82"/>
              </a:gs>
            </a:gsLst>
            <a:lin ang="0" scaled="1"/>
          </a:gradFill>
          <a:ln w="9525">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104" name="AutoShape 19"/>
          <p:cNvSpPr>
            <a:spLocks noChangeArrowheads="1"/>
          </p:cNvSpPr>
          <p:nvPr/>
        </p:nvSpPr>
        <p:spPr bwMode="auto">
          <a:xfrm>
            <a:off x="8041579" y="5369721"/>
            <a:ext cx="2330450" cy="989012"/>
          </a:xfrm>
          <a:prstGeom prst="roundRect">
            <a:avLst>
              <a:gd name="adj" fmla="val 7718"/>
            </a:avLst>
          </a:prstGeom>
          <a:gradFill rotWithShape="1">
            <a:gsLst>
              <a:gs pos="0">
                <a:srgbClr val="F7FDFF"/>
              </a:gs>
              <a:gs pos="50000">
                <a:srgbClr val="BED9F2"/>
              </a:gs>
              <a:gs pos="100000">
                <a:srgbClr val="F7FDFF"/>
              </a:gs>
            </a:gsLst>
            <a:lin ang="5400000" scaled="1"/>
          </a:gradFill>
          <a:ln w="9525" algn="ctr">
            <a:noFill/>
            <a:round/>
            <a:headEnd/>
            <a:tailEnd/>
          </a:ln>
        </p:spPr>
        <p:txBody>
          <a:bodyPr wrap="none" anchor="ctr"/>
          <a:lstStyle/>
          <a:p>
            <a:endParaRPr lang="zh-CN" altLang="zh-CN">
              <a:solidFill>
                <a:schemeClr val="tx2">
                  <a:lumMod val="75000"/>
                </a:schemeClr>
              </a:solidFill>
              <a:latin typeface="微软雅黑" pitchFamily="34" charset="-122"/>
              <a:ea typeface="微软雅黑" pitchFamily="34" charset="-122"/>
            </a:endParaRPr>
          </a:p>
        </p:txBody>
      </p:sp>
      <p:sp>
        <p:nvSpPr>
          <p:cNvPr id="105" name="Oval 29"/>
          <p:cNvSpPr>
            <a:spLocks noChangeArrowheads="1"/>
          </p:cNvSpPr>
          <p:nvPr/>
        </p:nvSpPr>
        <p:spPr bwMode="auto">
          <a:xfrm>
            <a:off x="5238055" y="3012283"/>
            <a:ext cx="2130425" cy="2127250"/>
          </a:xfrm>
          <a:prstGeom prst="ellipse">
            <a:avLst/>
          </a:prstGeom>
          <a:gradFill rotWithShape="1">
            <a:gsLst>
              <a:gs pos="0">
                <a:srgbClr val="03678F"/>
              </a:gs>
              <a:gs pos="100000">
                <a:srgbClr val="00A0C6"/>
              </a:gs>
            </a:gsLst>
            <a:lin ang="5400000" scaled="1"/>
          </a:gradFill>
          <a:ln w="9525">
            <a:noFill/>
            <a:round/>
            <a:headEnd/>
            <a:tailEnd/>
          </a:ln>
          <a:effectLst>
            <a:outerShdw dist="38100" dir="5400000" algn="ctr" rotWithShape="0">
              <a:srgbClr val="024560"/>
            </a:outerShdw>
          </a:effectLst>
        </p:spPr>
        <p:txBody>
          <a:bodyPr wrap="none" anchor="ctr"/>
          <a:lstStyle/>
          <a:p>
            <a:pPr>
              <a:defRPr/>
            </a:pPr>
            <a:endParaRPr lang="zh-CN" altLang="en-US">
              <a:latin typeface="+mn-ea"/>
            </a:endParaRPr>
          </a:p>
        </p:txBody>
      </p:sp>
      <p:sp>
        <p:nvSpPr>
          <p:cNvPr id="106" name="Oval 50"/>
          <p:cNvSpPr>
            <a:spLocks noChangeArrowheads="1"/>
          </p:cNvSpPr>
          <p:nvPr/>
        </p:nvSpPr>
        <p:spPr bwMode="auto">
          <a:xfrm>
            <a:off x="5284091" y="3056734"/>
            <a:ext cx="2038350" cy="2035175"/>
          </a:xfrm>
          <a:prstGeom prst="ellipse">
            <a:avLst/>
          </a:prstGeom>
          <a:gradFill rotWithShape="1">
            <a:gsLst>
              <a:gs pos="0">
                <a:srgbClr val="00A0C6"/>
              </a:gs>
              <a:gs pos="100000">
                <a:srgbClr val="03678F"/>
              </a:gs>
            </a:gsLst>
            <a:lin ang="5400000" scaled="1"/>
          </a:gradFill>
          <a:ln w="9525">
            <a:noFill/>
            <a:round/>
            <a:headEnd/>
            <a:tailEnd/>
          </a:ln>
        </p:spPr>
        <p:txBody>
          <a:bodyPr wrap="none" anchor="ctr"/>
          <a:lstStyle/>
          <a:p>
            <a:endParaRPr lang="zh-CN" altLang="zh-CN">
              <a:latin typeface="+mn-ea"/>
            </a:endParaRPr>
          </a:p>
        </p:txBody>
      </p:sp>
      <p:sp>
        <p:nvSpPr>
          <p:cNvPr id="107" name="Oval 51"/>
          <p:cNvSpPr>
            <a:spLocks noChangeArrowheads="1"/>
          </p:cNvSpPr>
          <p:nvPr/>
        </p:nvSpPr>
        <p:spPr bwMode="auto">
          <a:xfrm>
            <a:off x="5328542" y="3101183"/>
            <a:ext cx="1946275" cy="1943100"/>
          </a:xfrm>
          <a:prstGeom prst="ellipse">
            <a:avLst/>
          </a:prstGeom>
          <a:gradFill rotWithShape="1">
            <a:gsLst>
              <a:gs pos="0">
                <a:srgbClr val="03678F"/>
              </a:gs>
              <a:gs pos="100000">
                <a:srgbClr val="00A0C6"/>
              </a:gs>
            </a:gsLst>
            <a:lin ang="5400000" scaled="1"/>
          </a:gradFill>
          <a:ln w="9525">
            <a:noFill/>
            <a:round/>
            <a:headEnd/>
            <a:tailEnd/>
          </a:ln>
          <a:effectLst>
            <a:outerShdw dist="25400" dir="16200000" algn="ctr" rotWithShape="0">
              <a:srgbClr val="9CDB2C"/>
            </a:outerShdw>
          </a:effectLst>
        </p:spPr>
        <p:txBody>
          <a:bodyPr wrap="none" anchor="ctr"/>
          <a:lstStyle/>
          <a:p>
            <a:pPr algn="ctr">
              <a:defRPr/>
            </a:pPr>
            <a:endParaRPr lang="zh-CN" altLang="zh-CN" sz="1600">
              <a:latin typeface="+mn-ea"/>
            </a:endParaRPr>
          </a:p>
        </p:txBody>
      </p:sp>
      <p:sp>
        <p:nvSpPr>
          <p:cNvPr id="108" name="Rectangle 71"/>
          <p:cNvSpPr>
            <a:spLocks noChangeArrowheads="1"/>
          </p:cNvSpPr>
          <p:nvPr/>
        </p:nvSpPr>
        <p:spPr bwMode="auto">
          <a:xfrm>
            <a:off x="2304341" y="2127603"/>
            <a:ext cx="2151062" cy="430887"/>
          </a:xfrm>
          <a:prstGeom prst="rect">
            <a:avLst/>
          </a:prstGeom>
          <a:noFill/>
          <a:ln w="9525">
            <a:noFill/>
            <a:miter lim="800000"/>
            <a:headEnd/>
            <a:tailEnd/>
          </a:ln>
        </p:spPr>
        <p:txBody>
          <a:bodyPr>
            <a:spAutoFit/>
          </a:bodyPr>
          <a:lstStyle/>
          <a:p>
            <a:r>
              <a:rPr lang="zh-CN" altLang="en-US" sz="2200" dirty="0">
                <a:solidFill>
                  <a:schemeClr val="tx2">
                    <a:lumMod val="75000"/>
                  </a:schemeClr>
                </a:solidFill>
                <a:latin typeface="微软雅黑" pitchFamily="34" charset="-122"/>
                <a:ea typeface="微软雅黑" pitchFamily="34" charset="-122"/>
              </a:rPr>
              <a:t>文献数字化系统</a:t>
            </a:r>
            <a:endParaRPr lang="ko-KR" altLang="en-US" sz="2200" dirty="0">
              <a:solidFill>
                <a:schemeClr val="tx2">
                  <a:lumMod val="75000"/>
                </a:schemeClr>
              </a:solidFill>
              <a:latin typeface="微软雅黑" pitchFamily="34" charset="-122"/>
              <a:cs typeface="HY헤드라인M"/>
            </a:endParaRPr>
          </a:p>
        </p:txBody>
      </p:sp>
      <p:sp>
        <p:nvSpPr>
          <p:cNvPr id="109" name="Rectangle 72"/>
          <p:cNvSpPr>
            <a:spLocks noChangeArrowheads="1"/>
          </p:cNvSpPr>
          <p:nvPr/>
        </p:nvSpPr>
        <p:spPr bwMode="auto">
          <a:xfrm>
            <a:off x="2304341" y="3110709"/>
            <a:ext cx="2151062" cy="792163"/>
          </a:xfrm>
          <a:prstGeom prst="rect">
            <a:avLst/>
          </a:prstGeom>
          <a:noFill/>
          <a:ln w="9525">
            <a:noFill/>
            <a:miter lim="800000"/>
            <a:headEnd/>
            <a:tailEnd/>
          </a:ln>
        </p:spPr>
        <p:txBody>
          <a:bodyPr anchor="ctr"/>
          <a:lstStyle/>
          <a:p>
            <a:pPr algn="ctr">
              <a:lnSpc>
                <a:spcPct val="120000"/>
              </a:lnSpc>
            </a:pPr>
            <a:r>
              <a:rPr lang="zh-CN" altLang="en-US" sz="2200" dirty="0">
                <a:solidFill>
                  <a:schemeClr val="tx2">
                    <a:lumMod val="75000"/>
                  </a:schemeClr>
                </a:solidFill>
                <a:latin typeface="微软雅黑" pitchFamily="34" charset="-122"/>
                <a:ea typeface="微软雅黑" pitchFamily="34" charset="-122"/>
              </a:rPr>
              <a:t>数字资源</a:t>
            </a:r>
            <a:endParaRPr lang="en-US" altLang="zh-CN" sz="2200" dirty="0">
              <a:solidFill>
                <a:schemeClr val="tx2">
                  <a:lumMod val="75000"/>
                </a:schemeClr>
              </a:solidFill>
              <a:latin typeface="微软雅黑" pitchFamily="34" charset="-122"/>
              <a:ea typeface="微软雅黑" pitchFamily="34" charset="-122"/>
            </a:endParaRPr>
          </a:p>
          <a:p>
            <a:pPr algn="ctr">
              <a:lnSpc>
                <a:spcPct val="120000"/>
              </a:lnSpc>
            </a:pPr>
            <a:r>
              <a:rPr lang="zh-CN" altLang="en-US" sz="2200" dirty="0">
                <a:solidFill>
                  <a:schemeClr val="tx2">
                    <a:lumMod val="75000"/>
                  </a:schemeClr>
                </a:solidFill>
                <a:latin typeface="微软雅黑" pitchFamily="34" charset="-122"/>
                <a:ea typeface="微软雅黑" pitchFamily="34" charset="-122"/>
              </a:rPr>
              <a:t>组织系统</a:t>
            </a:r>
            <a:endParaRPr lang="ko-KR" altLang="en-US" sz="2200" dirty="0">
              <a:solidFill>
                <a:schemeClr val="tx2">
                  <a:lumMod val="75000"/>
                </a:schemeClr>
              </a:solidFill>
              <a:latin typeface="微软雅黑" pitchFamily="34" charset="-122"/>
              <a:cs typeface="HY헤드라인M"/>
            </a:endParaRPr>
          </a:p>
        </p:txBody>
      </p:sp>
      <p:sp>
        <p:nvSpPr>
          <p:cNvPr id="110" name="Rectangle 73"/>
          <p:cNvSpPr>
            <a:spLocks noChangeArrowheads="1"/>
          </p:cNvSpPr>
          <p:nvPr/>
        </p:nvSpPr>
        <p:spPr bwMode="auto">
          <a:xfrm>
            <a:off x="2456755" y="4282283"/>
            <a:ext cx="1927210" cy="793750"/>
          </a:xfrm>
          <a:prstGeom prst="rect">
            <a:avLst/>
          </a:prstGeom>
          <a:noFill/>
          <a:ln w="9525">
            <a:noFill/>
            <a:miter lim="800000"/>
            <a:headEnd/>
            <a:tailEnd/>
          </a:ln>
        </p:spPr>
        <p:txBody>
          <a:bodyPr anchor="ctr"/>
          <a:lstStyle/>
          <a:p>
            <a:pPr>
              <a:lnSpc>
                <a:spcPct val="120000"/>
              </a:lnSpc>
              <a:spcBef>
                <a:spcPct val="20000"/>
              </a:spcBef>
            </a:pPr>
            <a:r>
              <a:rPr lang="zh-CN" altLang="en-US" sz="2200" dirty="0">
                <a:solidFill>
                  <a:schemeClr val="tx2">
                    <a:lumMod val="75000"/>
                  </a:schemeClr>
                </a:solidFill>
                <a:latin typeface="微软雅黑" pitchFamily="34" charset="-122"/>
                <a:ea typeface="微软雅黑" pitchFamily="34" charset="-122"/>
                <a:cs typeface="HY헤드라인M"/>
              </a:rPr>
              <a:t>文津搜索系统</a:t>
            </a:r>
            <a:endParaRPr lang="ko-KR" altLang="en-US" sz="2200" dirty="0">
              <a:solidFill>
                <a:schemeClr val="tx2">
                  <a:lumMod val="75000"/>
                </a:schemeClr>
              </a:solidFill>
              <a:latin typeface="微软雅黑" pitchFamily="34" charset="-122"/>
              <a:cs typeface="HY헤드라인M"/>
            </a:endParaRPr>
          </a:p>
        </p:txBody>
      </p:sp>
      <p:sp>
        <p:nvSpPr>
          <p:cNvPr id="111" name="Rectangle 74"/>
          <p:cNvSpPr>
            <a:spLocks noChangeArrowheads="1"/>
          </p:cNvSpPr>
          <p:nvPr/>
        </p:nvSpPr>
        <p:spPr bwMode="auto">
          <a:xfrm>
            <a:off x="2313879" y="5455440"/>
            <a:ext cx="2151062" cy="868369"/>
          </a:xfrm>
          <a:prstGeom prst="rect">
            <a:avLst/>
          </a:prstGeom>
          <a:noFill/>
          <a:ln w="9525">
            <a:noFill/>
            <a:miter lim="800000"/>
            <a:headEnd/>
            <a:tailEnd/>
          </a:ln>
        </p:spPr>
        <p:txBody>
          <a:bodyPr anchor="ctr"/>
          <a:lstStyle/>
          <a:p>
            <a:pPr algn="ctr">
              <a:lnSpc>
                <a:spcPct val="120000"/>
              </a:lnSpc>
            </a:pPr>
            <a:r>
              <a:rPr lang="zh-CN" altLang="en-US" sz="2200" dirty="0">
                <a:solidFill>
                  <a:schemeClr val="tx2">
                    <a:lumMod val="75000"/>
                  </a:schemeClr>
                </a:solidFill>
                <a:latin typeface="微软雅黑" pitchFamily="34" charset="-122"/>
                <a:ea typeface="微软雅黑" pitchFamily="34" charset="-122"/>
              </a:rPr>
              <a:t>数字资源</a:t>
            </a:r>
            <a:endParaRPr lang="en-US" altLang="zh-CN" sz="2200" dirty="0">
              <a:solidFill>
                <a:schemeClr val="tx2">
                  <a:lumMod val="75000"/>
                </a:schemeClr>
              </a:solidFill>
              <a:latin typeface="微软雅黑" pitchFamily="34" charset="-122"/>
              <a:ea typeface="微软雅黑" pitchFamily="34" charset="-122"/>
            </a:endParaRPr>
          </a:p>
          <a:p>
            <a:pPr algn="ctr">
              <a:lnSpc>
                <a:spcPct val="120000"/>
              </a:lnSpc>
            </a:pPr>
            <a:r>
              <a:rPr lang="zh-CN" altLang="en-US" sz="2200" dirty="0">
                <a:solidFill>
                  <a:schemeClr val="tx2">
                    <a:lumMod val="75000"/>
                  </a:schemeClr>
                </a:solidFill>
                <a:latin typeface="微软雅黑" pitchFamily="34" charset="-122"/>
                <a:ea typeface="微软雅黑" pitchFamily="34" charset="-122"/>
              </a:rPr>
              <a:t>发布与服务系统</a:t>
            </a:r>
            <a:endParaRPr lang="ko-KR" altLang="en-US" sz="2200" dirty="0">
              <a:solidFill>
                <a:schemeClr val="tx2">
                  <a:lumMod val="75000"/>
                </a:schemeClr>
              </a:solidFill>
              <a:latin typeface="微软雅黑" pitchFamily="34" charset="-122"/>
              <a:cs typeface="HY헤드라인M"/>
            </a:endParaRPr>
          </a:p>
        </p:txBody>
      </p:sp>
      <p:sp>
        <p:nvSpPr>
          <p:cNvPr id="112" name="Rectangle 75"/>
          <p:cNvSpPr>
            <a:spLocks noChangeArrowheads="1"/>
          </p:cNvSpPr>
          <p:nvPr/>
        </p:nvSpPr>
        <p:spPr bwMode="auto">
          <a:xfrm>
            <a:off x="8524183" y="1920084"/>
            <a:ext cx="1503385" cy="792163"/>
          </a:xfrm>
          <a:prstGeom prst="rect">
            <a:avLst/>
          </a:prstGeom>
          <a:noFill/>
          <a:ln w="9525">
            <a:noFill/>
            <a:miter lim="800000"/>
            <a:headEnd/>
            <a:tailEnd/>
          </a:ln>
        </p:spPr>
        <p:txBody>
          <a:bodyPr anchor="ctr"/>
          <a:lstStyle/>
          <a:p>
            <a:pPr>
              <a:lnSpc>
                <a:spcPct val="120000"/>
              </a:lnSpc>
            </a:pPr>
            <a:r>
              <a:rPr lang="zh-CN" altLang="en-US" sz="2200" dirty="0">
                <a:solidFill>
                  <a:schemeClr val="tx2">
                    <a:lumMod val="75000"/>
                  </a:schemeClr>
                </a:solidFill>
                <a:latin typeface="微软雅黑" pitchFamily="34" charset="-122"/>
                <a:ea typeface="微软雅黑" pitchFamily="34" charset="-122"/>
              </a:rPr>
              <a:t>数字资源</a:t>
            </a:r>
            <a:endParaRPr lang="en-US" altLang="zh-CN" sz="2200" dirty="0">
              <a:solidFill>
                <a:schemeClr val="tx2">
                  <a:lumMod val="75000"/>
                </a:schemeClr>
              </a:solidFill>
              <a:latin typeface="微软雅黑" pitchFamily="34" charset="-122"/>
              <a:ea typeface="微软雅黑" pitchFamily="34" charset="-122"/>
            </a:endParaRPr>
          </a:p>
          <a:p>
            <a:pPr>
              <a:lnSpc>
                <a:spcPct val="120000"/>
              </a:lnSpc>
            </a:pPr>
            <a:r>
              <a:rPr lang="zh-CN" altLang="en-US" sz="2200" dirty="0">
                <a:solidFill>
                  <a:schemeClr val="tx2">
                    <a:lumMod val="75000"/>
                  </a:schemeClr>
                </a:solidFill>
                <a:latin typeface="微软雅黑" pitchFamily="34" charset="-122"/>
                <a:ea typeface="微软雅黑" pitchFamily="34" charset="-122"/>
              </a:rPr>
              <a:t>保存系统</a:t>
            </a:r>
            <a:endParaRPr lang="ko-KR" altLang="en-US" sz="2200" dirty="0">
              <a:solidFill>
                <a:schemeClr val="tx2">
                  <a:lumMod val="75000"/>
                </a:schemeClr>
              </a:solidFill>
              <a:latin typeface="微软雅黑" pitchFamily="34" charset="-122"/>
              <a:cs typeface="HY헤드라인M"/>
            </a:endParaRPr>
          </a:p>
        </p:txBody>
      </p:sp>
      <p:sp>
        <p:nvSpPr>
          <p:cNvPr id="113" name="Rectangle 76"/>
          <p:cNvSpPr>
            <a:spLocks noChangeArrowheads="1"/>
          </p:cNvSpPr>
          <p:nvPr/>
        </p:nvSpPr>
        <p:spPr bwMode="auto">
          <a:xfrm>
            <a:off x="8098741" y="3110709"/>
            <a:ext cx="2165350" cy="792163"/>
          </a:xfrm>
          <a:prstGeom prst="rect">
            <a:avLst/>
          </a:prstGeom>
          <a:noFill/>
          <a:ln w="9525">
            <a:noFill/>
            <a:miter lim="800000"/>
            <a:headEnd/>
            <a:tailEnd/>
          </a:ln>
        </p:spPr>
        <p:txBody>
          <a:bodyPr anchor="ctr"/>
          <a:lstStyle/>
          <a:p>
            <a:pPr algn="ctr">
              <a:lnSpc>
                <a:spcPct val="120000"/>
              </a:lnSpc>
            </a:pPr>
            <a:r>
              <a:rPr lang="zh-CN" altLang="en-US" sz="2200" dirty="0">
                <a:solidFill>
                  <a:schemeClr val="tx2">
                    <a:lumMod val="75000"/>
                  </a:schemeClr>
                </a:solidFill>
                <a:latin typeface="微软雅黑" pitchFamily="34" charset="-122"/>
                <a:ea typeface="微软雅黑" pitchFamily="34" charset="-122"/>
              </a:rPr>
              <a:t>唯一标识符</a:t>
            </a:r>
            <a:endParaRPr lang="en-US" altLang="zh-CN" sz="2200" dirty="0">
              <a:solidFill>
                <a:schemeClr val="tx2">
                  <a:lumMod val="75000"/>
                </a:schemeClr>
              </a:solidFill>
              <a:latin typeface="微软雅黑" pitchFamily="34" charset="-122"/>
              <a:ea typeface="微软雅黑" pitchFamily="34" charset="-122"/>
            </a:endParaRPr>
          </a:p>
          <a:p>
            <a:pPr algn="ctr">
              <a:lnSpc>
                <a:spcPct val="120000"/>
              </a:lnSpc>
            </a:pPr>
            <a:r>
              <a:rPr lang="zh-CN" altLang="en-US" sz="2200" dirty="0">
                <a:solidFill>
                  <a:schemeClr val="tx2">
                    <a:lumMod val="75000"/>
                  </a:schemeClr>
                </a:solidFill>
                <a:latin typeface="微软雅黑" pitchFamily="34" charset="-122"/>
                <a:ea typeface="微软雅黑" pitchFamily="34" charset="-122"/>
              </a:rPr>
              <a:t>系统</a:t>
            </a:r>
            <a:endParaRPr lang="ko-KR" altLang="en-US" sz="2200" dirty="0">
              <a:solidFill>
                <a:schemeClr val="tx2">
                  <a:lumMod val="75000"/>
                </a:schemeClr>
              </a:solidFill>
              <a:latin typeface="微软雅黑" pitchFamily="34" charset="-122"/>
              <a:cs typeface="HY헤드라인M"/>
            </a:endParaRPr>
          </a:p>
        </p:txBody>
      </p:sp>
      <p:sp>
        <p:nvSpPr>
          <p:cNvPr id="114" name="Rectangle 77"/>
          <p:cNvSpPr>
            <a:spLocks noChangeArrowheads="1"/>
          </p:cNvSpPr>
          <p:nvPr/>
        </p:nvSpPr>
        <p:spPr bwMode="auto">
          <a:xfrm>
            <a:off x="8238431" y="4282283"/>
            <a:ext cx="2003451" cy="793750"/>
          </a:xfrm>
          <a:prstGeom prst="rect">
            <a:avLst/>
          </a:prstGeom>
          <a:noFill/>
          <a:ln w="9525">
            <a:noFill/>
            <a:miter lim="800000"/>
            <a:headEnd/>
            <a:tailEnd/>
          </a:ln>
        </p:spPr>
        <p:txBody>
          <a:bodyPr anchor="ctr"/>
          <a:lstStyle/>
          <a:p>
            <a:pPr>
              <a:lnSpc>
                <a:spcPct val="120000"/>
              </a:lnSpc>
              <a:spcBef>
                <a:spcPct val="20000"/>
              </a:spcBef>
            </a:pPr>
            <a:r>
              <a:rPr lang="zh-CN" altLang="en-US" sz="2200" dirty="0">
                <a:solidFill>
                  <a:schemeClr val="tx2">
                    <a:lumMod val="75000"/>
                  </a:schemeClr>
                </a:solidFill>
                <a:latin typeface="微软雅黑" pitchFamily="34" charset="-122"/>
                <a:ea typeface="微软雅黑" pitchFamily="34" charset="-122"/>
              </a:rPr>
              <a:t>版权管理系统</a:t>
            </a:r>
            <a:endParaRPr lang="ko-KR" altLang="en-US" sz="2200" dirty="0">
              <a:solidFill>
                <a:schemeClr val="tx2">
                  <a:lumMod val="75000"/>
                </a:schemeClr>
              </a:solidFill>
              <a:latin typeface="微软雅黑" pitchFamily="34" charset="-122"/>
              <a:cs typeface="HY헤드라인M"/>
            </a:endParaRPr>
          </a:p>
        </p:txBody>
      </p:sp>
      <p:sp>
        <p:nvSpPr>
          <p:cNvPr id="115" name="Rectangle 78"/>
          <p:cNvSpPr>
            <a:spLocks noChangeArrowheads="1"/>
          </p:cNvSpPr>
          <p:nvPr/>
        </p:nvSpPr>
        <p:spPr bwMode="auto">
          <a:xfrm>
            <a:off x="8095554" y="5469733"/>
            <a:ext cx="2165350" cy="793750"/>
          </a:xfrm>
          <a:prstGeom prst="rect">
            <a:avLst/>
          </a:prstGeom>
          <a:noFill/>
          <a:ln w="9525">
            <a:noFill/>
            <a:miter lim="800000"/>
            <a:headEnd/>
            <a:tailEnd/>
          </a:ln>
        </p:spPr>
        <p:txBody>
          <a:bodyPr anchor="ctr"/>
          <a:lstStyle/>
          <a:p>
            <a:pPr algn="ctr">
              <a:lnSpc>
                <a:spcPct val="120000"/>
              </a:lnSpc>
            </a:pPr>
            <a:r>
              <a:rPr lang="zh-CN" altLang="en-US" sz="2200" dirty="0">
                <a:solidFill>
                  <a:schemeClr val="tx2">
                    <a:lumMod val="75000"/>
                  </a:schemeClr>
                </a:solidFill>
                <a:latin typeface="微软雅黑" pitchFamily="34" charset="-122"/>
                <a:ea typeface="微软雅黑" pitchFamily="34" charset="-122"/>
              </a:rPr>
              <a:t>统一用户管理</a:t>
            </a:r>
            <a:endParaRPr lang="en-US" altLang="zh-CN" sz="2200" dirty="0">
              <a:solidFill>
                <a:schemeClr val="tx2">
                  <a:lumMod val="75000"/>
                </a:schemeClr>
              </a:solidFill>
              <a:latin typeface="微软雅黑" pitchFamily="34" charset="-122"/>
              <a:ea typeface="微软雅黑" pitchFamily="34" charset="-122"/>
            </a:endParaRPr>
          </a:p>
          <a:p>
            <a:pPr algn="ctr">
              <a:lnSpc>
                <a:spcPct val="120000"/>
              </a:lnSpc>
            </a:pPr>
            <a:r>
              <a:rPr lang="zh-CN" altLang="en-US" sz="2200" dirty="0">
                <a:solidFill>
                  <a:schemeClr val="tx2">
                    <a:lumMod val="75000"/>
                  </a:schemeClr>
                </a:solidFill>
                <a:latin typeface="微软雅黑" pitchFamily="34" charset="-122"/>
                <a:ea typeface="微软雅黑" pitchFamily="34" charset="-122"/>
              </a:rPr>
              <a:t>系统</a:t>
            </a:r>
            <a:endParaRPr lang="ko-KR" altLang="en-US" sz="2200" dirty="0">
              <a:solidFill>
                <a:schemeClr val="tx2">
                  <a:lumMod val="75000"/>
                </a:schemeClr>
              </a:solidFill>
              <a:latin typeface="微软雅黑" pitchFamily="34" charset="-122"/>
              <a:cs typeface="HY헤드라인M"/>
            </a:endParaRPr>
          </a:p>
        </p:txBody>
      </p:sp>
      <p:sp>
        <p:nvSpPr>
          <p:cNvPr id="116" name="Rectangle 82"/>
          <p:cNvSpPr>
            <a:spLocks noChangeArrowheads="1"/>
          </p:cNvSpPr>
          <p:nvPr/>
        </p:nvSpPr>
        <p:spPr bwMode="auto">
          <a:xfrm>
            <a:off x="5239642" y="3091659"/>
            <a:ext cx="2130425" cy="1978025"/>
          </a:xfrm>
          <a:prstGeom prst="rect">
            <a:avLst/>
          </a:prstGeom>
          <a:noFill/>
          <a:ln w="28575" algn="ctr">
            <a:noFill/>
            <a:miter lim="800000"/>
            <a:headEnd/>
            <a:tailEnd/>
          </a:ln>
          <a:effectLst>
            <a:outerShdw dist="35921" dir="2700000" algn="ctr" rotWithShape="0">
              <a:schemeClr val="tx1"/>
            </a:outerShdw>
          </a:effectLst>
        </p:spPr>
        <p:txBody>
          <a:bodyPr anchor="ctr"/>
          <a:lstStyle/>
          <a:p>
            <a:pPr algn="ctr" eaLnBrk="0" hangingPunct="0">
              <a:defRPr/>
            </a:pPr>
            <a:r>
              <a:rPr lang="zh-CN" altLang="en-US" sz="2400" b="1" dirty="0">
                <a:solidFill>
                  <a:srgbClr val="FFFFFF"/>
                </a:solidFill>
                <a:latin typeface="+mn-ea"/>
              </a:rPr>
              <a:t>数字图书馆</a:t>
            </a:r>
            <a:endParaRPr lang="en-US" altLang="zh-CN" sz="2400" b="1" dirty="0">
              <a:solidFill>
                <a:srgbClr val="FFFFFF"/>
              </a:solidFill>
              <a:latin typeface="+mn-ea"/>
            </a:endParaRPr>
          </a:p>
          <a:p>
            <a:pPr algn="ctr" eaLnBrk="0" hangingPunct="0">
              <a:defRPr/>
            </a:pPr>
            <a:r>
              <a:rPr lang="zh-CN" altLang="en-US" sz="2400" b="1" dirty="0">
                <a:solidFill>
                  <a:srgbClr val="FFFFFF"/>
                </a:solidFill>
                <a:latin typeface="+mn-ea"/>
              </a:rPr>
              <a:t>软件系统</a:t>
            </a:r>
            <a:endParaRPr lang="ko-KR" altLang="en-US" sz="2400" b="1" dirty="0">
              <a:solidFill>
                <a:srgbClr val="FFFFFF"/>
              </a:solidFill>
              <a:latin typeface="+mn-ea"/>
            </a:endParaRPr>
          </a:p>
        </p:txBody>
      </p:sp>
      <p:sp>
        <p:nvSpPr>
          <p:cNvPr id="47" name="矩形 46"/>
          <p:cNvSpPr/>
          <p:nvPr/>
        </p:nvSpPr>
        <p:spPr>
          <a:xfrm>
            <a:off x="3625868" y="18822"/>
            <a:ext cx="4698723" cy="769441"/>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Black" pitchFamily="34" charset="0"/>
                <a:ea typeface="微软雅黑" pitchFamily="34" charset="-122"/>
              </a:rPr>
              <a:t>推广工程建设内容</a:t>
            </a:r>
          </a:p>
        </p:txBody>
      </p:sp>
    </p:spTree>
    <p:extLst>
      <p:ext uri="{BB962C8B-B14F-4D97-AF65-F5344CB8AC3E}">
        <p14:creationId xmlns:p14="http://schemas.microsoft.com/office/powerpoint/2010/main" xmlns="" val="34273600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2296</TotalTime>
  <Words>4834</Words>
  <Application>Microsoft Office PowerPoint</Application>
  <PresentationFormat>自定义</PresentationFormat>
  <Paragraphs>555</Paragraphs>
  <Slides>52</Slides>
  <Notes>52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54" baseType="lpstr">
      <vt:lpstr>Office 主题</vt:lpstr>
      <vt:lpstr>Visio</vt:lpstr>
      <vt:lpstr>幻灯片 1</vt:lpstr>
      <vt:lpstr>幻灯片 2</vt:lpstr>
      <vt:lpstr>幻灯片 3</vt:lpstr>
      <vt:lpstr>幻灯片 4</vt:lpstr>
      <vt:lpstr>幻灯片 5</vt:lpstr>
      <vt:lpstr>（一）完成全国各级数字图书馆硬件平台的搭建工作</vt:lpstr>
      <vt:lpstr>  （二）构建覆盖全国的数字图书馆虚拟网</vt:lpstr>
      <vt:lpstr>（三）建设分级分布式数字资源库群 </vt:lpstr>
      <vt:lpstr>（四）提供数字图书馆基础软件支撑平台                                                </vt:lpstr>
      <vt:lpstr>幻灯片 10</vt:lpstr>
      <vt:lpstr>幻灯片 11</vt:lpstr>
      <vt:lpstr>（五）多层次、多样化、专业化、个性化的数字图书馆服务平台</vt:lpstr>
      <vt:lpstr>（五）多层次、多样化、专业化、个性化的数字图书馆服务平台</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Company>nlc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lhw</dc:creator>
  <cp:lastModifiedBy>user</cp:lastModifiedBy>
  <cp:revision>431</cp:revision>
  <cp:lastPrinted>2017-09-12T10:01:26Z</cp:lastPrinted>
  <dcterms:created xsi:type="dcterms:W3CDTF">2015-05-08T01:17:00Z</dcterms:created>
  <dcterms:modified xsi:type="dcterms:W3CDTF">2017-09-14T00:38:07Z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