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Masters/slideMaster8.xml" ContentType="application/vnd.openxmlformats-officedocument.presentationml.slideMaster+xml"/>
  <Override PartName="/ppt/notesSlides/notesSlide12.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slideMasters/slideMaster7.xml" ContentType="application/vnd.openxmlformats-officedocument.presentationml.slideMaster+xml"/>
  <Override PartName="/ppt/theme/theme9.xml" ContentType="application/vnd.openxmlformats-officedocument.them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9.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 id="2147483720" r:id="rId6"/>
    <p:sldMasterId id="2147483732" r:id="rId7"/>
    <p:sldMasterId id="2147483738" r:id="rId8"/>
  </p:sldMasterIdLst>
  <p:notesMasterIdLst>
    <p:notesMasterId r:id="rId44"/>
  </p:notesMasterIdLst>
  <p:handoutMasterIdLst>
    <p:handoutMasterId r:id="rId45"/>
  </p:handoutMasterIdLst>
  <p:sldIdLst>
    <p:sldId id="257" r:id="rId9"/>
    <p:sldId id="258" r:id="rId10"/>
    <p:sldId id="377" r:id="rId11"/>
    <p:sldId id="463" r:id="rId12"/>
    <p:sldId id="465" r:id="rId13"/>
    <p:sldId id="466" r:id="rId14"/>
    <p:sldId id="471" r:id="rId15"/>
    <p:sldId id="390" r:id="rId16"/>
    <p:sldId id="482" r:id="rId17"/>
    <p:sldId id="437" r:id="rId18"/>
    <p:sldId id="484" r:id="rId19"/>
    <p:sldId id="483" r:id="rId20"/>
    <p:sldId id="393" r:id="rId21"/>
    <p:sldId id="457" r:id="rId22"/>
    <p:sldId id="394" r:id="rId23"/>
    <p:sldId id="425" r:id="rId24"/>
    <p:sldId id="494" r:id="rId25"/>
    <p:sldId id="511" r:id="rId26"/>
    <p:sldId id="395" r:id="rId27"/>
    <p:sldId id="501" r:id="rId28"/>
    <p:sldId id="502" r:id="rId29"/>
    <p:sldId id="503" r:id="rId30"/>
    <p:sldId id="504" r:id="rId31"/>
    <p:sldId id="505" r:id="rId32"/>
    <p:sldId id="507" r:id="rId33"/>
    <p:sldId id="506" r:id="rId34"/>
    <p:sldId id="472" r:id="rId35"/>
    <p:sldId id="485" r:id="rId36"/>
    <p:sldId id="510" r:id="rId37"/>
    <p:sldId id="489" r:id="rId38"/>
    <p:sldId id="490" r:id="rId39"/>
    <p:sldId id="491" r:id="rId40"/>
    <p:sldId id="492" r:id="rId41"/>
    <p:sldId id="493" r:id="rId42"/>
    <p:sldId id="364" r:id="rId43"/>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000099"/>
    <a:srgbClr val="0066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69" autoAdjust="0"/>
    <p:restoredTop sz="94670" autoAdjust="0"/>
  </p:normalViewPr>
  <p:slideViewPr>
    <p:cSldViewPr>
      <p:cViewPr varScale="1">
        <p:scale>
          <a:sx n="95" d="100"/>
          <a:sy n="95" d="100"/>
        </p:scale>
        <p:origin x="-1094" y="-8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3" Type="http://schemas.openxmlformats.org/officeDocument/2006/relationships/slideMaster" Target="slideMasters/slideMaster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theme" Target="theme/theme1.xml"/><Relationship Id="rId8" Type="http://schemas.openxmlformats.org/officeDocument/2006/relationships/slideMaster" Target="slideMasters/slideMaster8.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9823DF-D58B-446D-A26F-03C58AE7AFDD}" type="doc">
      <dgm:prSet loTypeId="urn:microsoft.com/office/officeart/2005/8/layout/chevron2" loCatId="list" qsTypeId="urn:microsoft.com/office/officeart/2005/8/quickstyle/simple3" qsCatId="simple" csTypeId="urn:microsoft.com/office/officeart/2005/8/colors/accent0_2" csCatId="mainScheme" phldr="1"/>
      <dgm:spPr/>
      <dgm:t>
        <a:bodyPr/>
        <a:lstStyle/>
        <a:p>
          <a:endParaRPr lang="zh-CN" altLang="en-US"/>
        </a:p>
      </dgm:t>
    </dgm:pt>
    <dgm:pt modelId="{40211A95-298F-4A5A-B290-3BCE0A1F717B}">
      <dgm:prSet phldrT="[文本]" custT="1"/>
      <dgm:spPr/>
      <dgm:t>
        <a:bodyPr/>
        <a:lstStyle/>
        <a:p>
          <a:r>
            <a:rPr lang="zh-CN" altLang="en-US" sz="2000" dirty="0" smtClean="0">
              <a:latin typeface="微软雅黑" pitchFamily="34" charset="-122"/>
              <a:ea typeface="微软雅黑" pitchFamily="34" charset="-122"/>
            </a:rPr>
            <a:t>查找</a:t>
          </a:r>
          <a:endParaRPr lang="zh-CN" altLang="en-US" sz="2000" dirty="0">
            <a:latin typeface="微软雅黑" pitchFamily="34" charset="-122"/>
            <a:ea typeface="微软雅黑" pitchFamily="34" charset="-122"/>
          </a:endParaRPr>
        </a:p>
      </dgm:t>
    </dgm:pt>
    <dgm:pt modelId="{60F4A4E3-CF6D-4DA0-869D-0D4ECDFAF4BB}" type="parTrans" cxnId="{9F04607B-4775-4EDB-A1BE-7DF764AD4F40}">
      <dgm:prSet/>
      <dgm:spPr/>
      <dgm:t>
        <a:bodyPr/>
        <a:lstStyle/>
        <a:p>
          <a:endParaRPr lang="zh-CN" altLang="en-US"/>
        </a:p>
      </dgm:t>
    </dgm:pt>
    <dgm:pt modelId="{FF37B546-1AFF-43BD-8C3F-05D9428985E2}" type="sibTrans" cxnId="{9F04607B-4775-4EDB-A1BE-7DF764AD4F40}">
      <dgm:prSet/>
      <dgm:spPr/>
      <dgm:t>
        <a:bodyPr/>
        <a:lstStyle/>
        <a:p>
          <a:endParaRPr lang="zh-CN" altLang="en-US"/>
        </a:p>
      </dgm:t>
    </dgm:pt>
    <dgm:pt modelId="{65985A2D-FF47-490C-AAB5-A4AC93FDB02D}">
      <dgm:prSet phldrT="[文本]" custT="1"/>
      <dgm:spPr/>
      <dgm:t>
        <a:bodyPr/>
        <a:lstStyle/>
        <a:p>
          <a:r>
            <a:rPr lang="zh-CN" altLang="en-US" sz="1800" dirty="0" smtClean="0">
              <a:latin typeface="微软雅黑" pitchFamily="34" charset="-122"/>
              <a:ea typeface="微软雅黑" pitchFamily="34" charset="-122"/>
            </a:rPr>
            <a:t>查找符合用户检索条件的资源。</a:t>
          </a:r>
          <a:endParaRPr lang="zh-CN" altLang="en-US" sz="1800" dirty="0">
            <a:latin typeface="微软雅黑" pitchFamily="34" charset="-122"/>
            <a:ea typeface="微软雅黑" pitchFamily="34" charset="-122"/>
          </a:endParaRPr>
        </a:p>
      </dgm:t>
    </dgm:pt>
    <dgm:pt modelId="{2E7CC3E3-102C-4B76-AD68-61BE43C5E190}" type="parTrans" cxnId="{3CD4F8E2-2612-4C1B-B502-13F95DAE4945}">
      <dgm:prSet/>
      <dgm:spPr/>
      <dgm:t>
        <a:bodyPr/>
        <a:lstStyle/>
        <a:p>
          <a:endParaRPr lang="zh-CN" altLang="en-US"/>
        </a:p>
      </dgm:t>
    </dgm:pt>
    <dgm:pt modelId="{FE9F49E8-2A10-439A-A90E-BFD0BEE4C8B8}" type="sibTrans" cxnId="{3CD4F8E2-2612-4C1B-B502-13F95DAE4945}">
      <dgm:prSet/>
      <dgm:spPr/>
      <dgm:t>
        <a:bodyPr/>
        <a:lstStyle/>
        <a:p>
          <a:endParaRPr lang="zh-CN" altLang="en-US"/>
        </a:p>
      </dgm:t>
    </dgm:pt>
    <dgm:pt modelId="{D7D2E07F-9AE4-477A-B196-02E639FBA505}">
      <dgm:prSet phldrT="[文本]" custT="1"/>
      <dgm:spPr/>
      <dgm:t>
        <a:bodyPr/>
        <a:lstStyle/>
        <a:p>
          <a:r>
            <a:rPr lang="zh-CN" altLang="en-US" sz="2000" dirty="0" smtClean="0">
              <a:latin typeface="微软雅黑" pitchFamily="34" charset="-122"/>
              <a:ea typeface="微软雅黑" pitchFamily="34" charset="-122"/>
            </a:rPr>
            <a:t>识别</a:t>
          </a:r>
          <a:endParaRPr lang="zh-CN" altLang="en-US" sz="2000" dirty="0">
            <a:latin typeface="微软雅黑" pitchFamily="34" charset="-122"/>
            <a:ea typeface="微软雅黑" pitchFamily="34" charset="-122"/>
          </a:endParaRPr>
        </a:p>
      </dgm:t>
    </dgm:pt>
    <dgm:pt modelId="{2EFE71B7-03DB-4381-86F1-2A6A9BF1C86A}" type="parTrans" cxnId="{E0A686B1-FD39-48FC-933F-864A459A2994}">
      <dgm:prSet/>
      <dgm:spPr/>
      <dgm:t>
        <a:bodyPr/>
        <a:lstStyle/>
        <a:p>
          <a:endParaRPr lang="zh-CN" altLang="en-US"/>
        </a:p>
      </dgm:t>
    </dgm:pt>
    <dgm:pt modelId="{8C657973-69D0-4E95-B260-4350075D17CD}" type="sibTrans" cxnId="{E0A686B1-FD39-48FC-933F-864A459A2994}">
      <dgm:prSet/>
      <dgm:spPr/>
      <dgm:t>
        <a:bodyPr/>
        <a:lstStyle/>
        <a:p>
          <a:endParaRPr lang="zh-CN" altLang="en-US"/>
        </a:p>
      </dgm:t>
    </dgm:pt>
    <dgm:pt modelId="{CFD640D5-2A35-4601-A60D-09D215F32ABE}">
      <dgm:prSet phldrT="[文本]" custT="1"/>
      <dgm:spPr/>
      <dgm:t>
        <a:bodyPr/>
        <a:lstStyle/>
        <a:p>
          <a:r>
            <a:rPr lang="zh-CN" sz="1800" dirty="0" smtClean="0">
              <a:latin typeface="微软雅黑" pitchFamily="34" charset="-122"/>
              <a:ea typeface="微软雅黑" pitchFamily="34" charset="-122"/>
            </a:rPr>
            <a:t>确认所描述的资源与所查找的资源是否相符，或者区分具有相似特征的两个或两个以上的资源</a:t>
          </a:r>
          <a:r>
            <a:rPr lang="zh-CN" altLang="en-US"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dgm:t>
    </dgm:pt>
    <dgm:pt modelId="{B13A666C-65C5-4CFE-BDD8-8D733488EB85}" type="parTrans" cxnId="{590BD487-1282-4BCE-8973-243FF58ED55B}">
      <dgm:prSet/>
      <dgm:spPr/>
      <dgm:t>
        <a:bodyPr/>
        <a:lstStyle/>
        <a:p>
          <a:endParaRPr lang="zh-CN" altLang="en-US"/>
        </a:p>
      </dgm:t>
    </dgm:pt>
    <dgm:pt modelId="{9511FFF5-64E2-4254-ACD2-F5EDE0793427}" type="sibTrans" cxnId="{590BD487-1282-4BCE-8973-243FF58ED55B}">
      <dgm:prSet/>
      <dgm:spPr/>
      <dgm:t>
        <a:bodyPr/>
        <a:lstStyle/>
        <a:p>
          <a:endParaRPr lang="zh-CN" altLang="en-US"/>
        </a:p>
      </dgm:t>
    </dgm:pt>
    <dgm:pt modelId="{77BF5088-094E-4A49-AE5D-8B10D1E174F4}">
      <dgm:prSet phldrT="[文本]" custT="1"/>
      <dgm:spPr/>
      <dgm:t>
        <a:bodyPr/>
        <a:lstStyle/>
        <a:p>
          <a:r>
            <a:rPr lang="zh-CN" altLang="en-US" sz="2000" dirty="0" smtClean="0">
              <a:latin typeface="微软雅黑" pitchFamily="34" charset="-122"/>
              <a:ea typeface="微软雅黑" pitchFamily="34" charset="-122"/>
            </a:rPr>
            <a:t>选择</a:t>
          </a:r>
          <a:endParaRPr lang="zh-CN" altLang="en-US" sz="2000" dirty="0">
            <a:latin typeface="微软雅黑" pitchFamily="34" charset="-122"/>
            <a:ea typeface="微软雅黑" pitchFamily="34" charset="-122"/>
          </a:endParaRPr>
        </a:p>
      </dgm:t>
    </dgm:pt>
    <dgm:pt modelId="{1901298D-520B-48AB-884A-5FADFFEDC118}" type="parTrans" cxnId="{9EBD403B-27C9-4762-B6A6-96328E8B470D}">
      <dgm:prSet/>
      <dgm:spPr/>
      <dgm:t>
        <a:bodyPr/>
        <a:lstStyle/>
        <a:p>
          <a:endParaRPr lang="zh-CN" altLang="en-US"/>
        </a:p>
      </dgm:t>
    </dgm:pt>
    <dgm:pt modelId="{04219F80-3E27-4625-A5B9-290BC04CBF10}" type="sibTrans" cxnId="{9EBD403B-27C9-4762-B6A6-96328E8B470D}">
      <dgm:prSet/>
      <dgm:spPr/>
      <dgm:t>
        <a:bodyPr/>
        <a:lstStyle/>
        <a:p>
          <a:endParaRPr lang="zh-CN" altLang="en-US"/>
        </a:p>
      </dgm:t>
    </dgm:pt>
    <dgm:pt modelId="{9F1038AB-0EBF-45FC-9638-3783B0C9EDD3}">
      <dgm:prSet phldrT="[文本]" custT="1"/>
      <dgm:spPr/>
      <dgm:t>
        <a:bodyPr/>
        <a:lstStyle/>
        <a:p>
          <a:r>
            <a:rPr lang="zh-CN" sz="1800" dirty="0" smtClean="0">
              <a:latin typeface="微软雅黑" pitchFamily="34" charset="-122"/>
              <a:ea typeface="微软雅黑" pitchFamily="34" charset="-122"/>
            </a:rPr>
            <a:t>选取一个在内容、载体等方面能满足用户要求的资源</a:t>
          </a:r>
          <a:r>
            <a:rPr lang="zh-CN" altLang="en-US"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dgm:t>
    </dgm:pt>
    <dgm:pt modelId="{60A1342A-12B2-4ED5-A3AF-EC630CA9A6D0}" type="parTrans" cxnId="{04248612-F034-46F3-B4CF-BCE9C2258EE5}">
      <dgm:prSet/>
      <dgm:spPr/>
      <dgm:t>
        <a:bodyPr/>
        <a:lstStyle/>
        <a:p>
          <a:endParaRPr lang="zh-CN" altLang="en-US"/>
        </a:p>
      </dgm:t>
    </dgm:pt>
    <dgm:pt modelId="{DBCA462D-8854-4F59-A8CA-0C00656D6259}" type="sibTrans" cxnId="{04248612-F034-46F3-B4CF-BCE9C2258EE5}">
      <dgm:prSet/>
      <dgm:spPr/>
      <dgm:t>
        <a:bodyPr/>
        <a:lstStyle/>
        <a:p>
          <a:endParaRPr lang="zh-CN" altLang="en-US"/>
        </a:p>
      </dgm:t>
    </dgm:pt>
    <dgm:pt modelId="{3536293D-1CA5-4CA7-8BD0-7AE9AE8520ED}">
      <dgm:prSet phldrT="[文本]" custT="1"/>
      <dgm:spPr/>
      <dgm:t>
        <a:bodyPr/>
        <a:lstStyle/>
        <a:p>
          <a:r>
            <a:rPr lang="zh-CN" altLang="en-US" sz="2000" dirty="0" smtClean="0">
              <a:latin typeface="微软雅黑" pitchFamily="34" charset="-122"/>
              <a:ea typeface="微软雅黑" pitchFamily="34" charset="-122"/>
            </a:rPr>
            <a:t>获取</a:t>
          </a:r>
          <a:endParaRPr lang="zh-CN" altLang="en-US" sz="2000" dirty="0">
            <a:latin typeface="微软雅黑" pitchFamily="34" charset="-122"/>
            <a:ea typeface="微软雅黑" pitchFamily="34" charset="-122"/>
          </a:endParaRPr>
        </a:p>
      </dgm:t>
    </dgm:pt>
    <dgm:pt modelId="{0EE88B8B-E928-4DFD-9954-6EE23DA6A4F7}" type="parTrans" cxnId="{EBD81F91-F741-4BA7-BC5F-460D77D55154}">
      <dgm:prSet/>
      <dgm:spPr/>
      <dgm:t>
        <a:bodyPr/>
        <a:lstStyle/>
        <a:p>
          <a:endParaRPr lang="zh-CN" altLang="en-US"/>
        </a:p>
      </dgm:t>
    </dgm:pt>
    <dgm:pt modelId="{4237AAE4-5D45-474C-AB16-308756DF718D}" type="sibTrans" cxnId="{EBD81F91-F741-4BA7-BC5F-460D77D55154}">
      <dgm:prSet/>
      <dgm:spPr/>
      <dgm:t>
        <a:bodyPr/>
        <a:lstStyle/>
        <a:p>
          <a:endParaRPr lang="zh-CN" altLang="en-US"/>
        </a:p>
      </dgm:t>
    </dgm:pt>
    <dgm:pt modelId="{4F3E9ACA-C1A2-41E5-9AD0-1801F8FE3A57}">
      <dgm:prSet phldrT="[文本]" custT="1"/>
      <dgm:spPr/>
      <dgm:t>
        <a:bodyPr/>
        <a:lstStyle/>
        <a:p>
          <a:r>
            <a:rPr lang="zh-CN" altLang="en-US" sz="2000" dirty="0" smtClean="0">
              <a:latin typeface="微软雅黑" pitchFamily="34" charset="-122"/>
              <a:ea typeface="微软雅黑" pitchFamily="34" charset="-122"/>
            </a:rPr>
            <a:t>浏览</a:t>
          </a:r>
          <a:endParaRPr lang="zh-CN" altLang="en-US" sz="2000" dirty="0">
            <a:latin typeface="微软雅黑" pitchFamily="34" charset="-122"/>
            <a:ea typeface="微软雅黑" pitchFamily="34" charset="-122"/>
          </a:endParaRPr>
        </a:p>
      </dgm:t>
    </dgm:pt>
    <dgm:pt modelId="{380B22C0-F7A3-401F-8680-41E1996786A8}" type="parTrans" cxnId="{2B04675A-BC44-4109-B716-A20E8967D685}">
      <dgm:prSet/>
      <dgm:spPr/>
      <dgm:t>
        <a:bodyPr/>
        <a:lstStyle/>
        <a:p>
          <a:endParaRPr lang="zh-CN" altLang="en-US"/>
        </a:p>
      </dgm:t>
    </dgm:pt>
    <dgm:pt modelId="{69219CBD-84A4-4693-8C5E-B304B7C96052}" type="sibTrans" cxnId="{2B04675A-BC44-4109-B716-A20E8967D685}">
      <dgm:prSet/>
      <dgm:spPr/>
      <dgm:t>
        <a:bodyPr/>
        <a:lstStyle/>
        <a:p>
          <a:endParaRPr lang="zh-CN" altLang="en-US"/>
        </a:p>
      </dgm:t>
    </dgm:pt>
    <dgm:pt modelId="{84AB7D05-8ADD-4C2B-9DD0-7D10F73FBC72}">
      <dgm:prSet custT="1"/>
      <dgm:spPr/>
      <dgm:t>
        <a:bodyPr/>
        <a:lstStyle/>
        <a:p>
          <a:r>
            <a:rPr lang="zh-CN" sz="1800" dirty="0" smtClean="0">
              <a:latin typeface="微软雅黑" pitchFamily="34" charset="-122"/>
              <a:ea typeface="微软雅黑" pitchFamily="34" charset="-122"/>
            </a:rPr>
            <a:t>获取或存取</a:t>
          </a:r>
          <a:r>
            <a:rPr lang="zh-CN" altLang="en-US" sz="1800" dirty="0" smtClean="0">
              <a:latin typeface="微软雅黑" pitchFamily="34" charset="-122"/>
              <a:ea typeface="微软雅黑" pitchFamily="34" charset="-122"/>
            </a:rPr>
            <a:t>资源。</a:t>
          </a:r>
          <a:endParaRPr lang="zh-CN" altLang="en-US" sz="1800" dirty="0">
            <a:latin typeface="微软雅黑" pitchFamily="34" charset="-122"/>
            <a:ea typeface="微软雅黑" pitchFamily="34" charset="-122"/>
          </a:endParaRPr>
        </a:p>
      </dgm:t>
    </dgm:pt>
    <dgm:pt modelId="{D1EFF1ED-F35F-45B8-A4B2-E9BF751A580D}" type="parTrans" cxnId="{C4702699-8FBA-4762-BE4D-616EAA6E4C9A}">
      <dgm:prSet/>
      <dgm:spPr/>
      <dgm:t>
        <a:bodyPr/>
        <a:lstStyle/>
        <a:p>
          <a:endParaRPr lang="zh-CN" altLang="en-US"/>
        </a:p>
      </dgm:t>
    </dgm:pt>
    <dgm:pt modelId="{E9AAC5DA-8E90-425D-B034-FD46ACD8684E}" type="sibTrans" cxnId="{C4702699-8FBA-4762-BE4D-616EAA6E4C9A}">
      <dgm:prSet/>
      <dgm:spPr/>
      <dgm:t>
        <a:bodyPr/>
        <a:lstStyle/>
        <a:p>
          <a:endParaRPr lang="zh-CN" altLang="en-US"/>
        </a:p>
      </dgm:t>
    </dgm:pt>
    <dgm:pt modelId="{56E32185-62F5-4328-A491-667BBABACECA}">
      <dgm:prSet custT="1"/>
      <dgm:spPr/>
      <dgm:t>
        <a:bodyPr/>
        <a:lstStyle/>
        <a:p>
          <a:r>
            <a:rPr lang="zh-CN" altLang="en-US" sz="1800" dirty="0" smtClean="0">
              <a:latin typeface="微软雅黑" pitchFamily="34" charset="-122"/>
              <a:ea typeface="微软雅黑" pitchFamily="34" charset="-122"/>
            </a:rPr>
            <a:t>通过数据的逻辑排列，展示各种关系。</a:t>
          </a:r>
          <a:endParaRPr lang="zh-CN" altLang="en-US" sz="1800" dirty="0">
            <a:latin typeface="微软雅黑" pitchFamily="34" charset="-122"/>
            <a:ea typeface="微软雅黑" pitchFamily="34" charset="-122"/>
          </a:endParaRPr>
        </a:p>
      </dgm:t>
    </dgm:pt>
    <dgm:pt modelId="{59F02040-76C1-4778-8CAF-3B73CB3920E8}" type="parTrans" cxnId="{23B05F9D-D403-4CFC-AD32-34B61533CA82}">
      <dgm:prSet/>
      <dgm:spPr/>
      <dgm:t>
        <a:bodyPr/>
        <a:lstStyle/>
        <a:p>
          <a:endParaRPr lang="zh-CN" altLang="en-US"/>
        </a:p>
      </dgm:t>
    </dgm:pt>
    <dgm:pt modelId="{A78DCBDE-FA89-48E5-B7A3-5AF98FDE49B7}" type="sibTrans" cxnId="{23B05F9D-D403-4CFC-AD32-34B61533CA82}">
      <dgm:prSet/>
      <dgm:spPr/>
      <dgm:t>
        <a:bodyPr/>
        <a:lstStyle/>
        <a:p>
          <a:endParaRPr lang="zh-CN" altLang="en-US"/>
        </a:p>
      </dgm:t>
    </dgm:pt>
    <dgm:pt modelId="{E0B859D7-C74F-497A-A04E-1EC90185B145}" type="pres">
      <dgm:prSet presAssocID="{909823DF-D58B-446D-A26F-03C58AE7AFDD}" presName="linearFlow" presStyleCnt="0">
        <dgm:presLayoutVars>
          <dgm:dir/>
          <dgm:animLvl val="lvl"/>
          <dgm:resizeHandles val="exact"/>
        </dgm:presLayoutVars>
      </dgm:prSet>
      <dgm:spPr/>
      <dgm:t>
        <a:bodyPr/>
        <a:lstStyle/>
        <a:p>
          <a:endParaRPr lang="zh-CN" altLang="en-US"/>
        </a:p>
      </dgm:t>
    </dgm:pt>
    <dgm:pt modelId="{A9380237-F22F-407C-8EEA-8204CC5BC2D7}" type="pres">
      <dgm:prSet presAssocID="{40211A95-298F-4A5A-B290-3BCE0A1F717B}" presName="composite" presStyleCnt="0"/>
      <dgm:spPr/>
    </dgm:pt>
    <dgm:pt modelId="{74DB7286-DF29-4D02-83E0-174B06086CE2}" type="pres">
      <dgm:prSet presAssocID="{40211A95-298F-4A5A-B290-3BCE0A1F717B}" presName="parentText" presStyleLbl="alignNode1" presStyleIdx="0" presStyleCnt="5">
        <dgm:presLayoutVars>
          <dgm:chMax val="1"/>
          <dgm:bulletEnabled val="1"/>
        </dgm:presLayoutVars>
      </dgm:prSet>
      <dgm:spPr/>
      <dgm:t>
        <a:bodyPr/>
        <a:lstStyle/>
        <a:p>
          <a:endParaRPr lang="zh-CN" altLang="en-US"/>
        </a:p>
      </dgm:t>
    </dgm:pt>
    <dgm:pt modelId="{FACF59F4-7D79-4CEA-A0F4-D6661E208435}" type="pres">
      <dgm:prSet presAssocID="{40211A95-298F-4A5A-B290-3BCE0A1F717B}" presName="descendantText" presStyleLbl="alignAcc1" presStyleIdx="0" presStyleCnt="5">
        <dgm:presLayoutVars>
          <dgm:bulletEnabled val="1"/>
        </dgm:presLayoutVars>
      </dgm:prSet>
      <dgm:spPr/>
      <dgm:t>
        <a:bodyPr/>
        <a:lstStyle/>
        <a:p>
          <a:endParaRPr lang="zh-CN" altLang="en-US"/>
        </a:p>
      </dgm:t>
    </dgm:pt>
    <dgm:pt modelId="{CF4337E0-BE71-4DFE-B4F6-35BE8C5CFA37}" type="pres">
      <dgm:prSet presAssocID="{FF37B546-1AFF-43BD-8C3F-05D9428985E2}" presName="sp" presStyleCnt="0"/>
      <dgm:spPr/>
    </dgm:pt>
    <dgm:pt modelId="{F7E4FCA9-37C2-4742-9AB9-BF07299A1E8B}" type="pres">
      <dgm:prSet presAssocID="{D7D2E07F-9AE4-477A-B196-02E639FBA505}" presName="composite" presStyleCnt="0"/>
      <dgm:spPr/>
    </dgm:pt>
    <dgm:pt modelId="{293A37CE-D15F-41DF-BC6B-E2955A088852}" type="pres">
      <dgm:prSet presAssocID="{D7D2E07F-9AE4-477A-B196-02E639FBA505}" presName="parentText" presStyleLbl="alignNode1" presStyleIdx="1" presStyleCnt="5">
        <dgm:presLayoutVars>
          <dgm:chMax val="1"/>
          <dgm:bulletEnabled val="1"/>
        </dgm:presLayoutVars>
      </dgm:prSet>
      <dgm:spPr/>
      <dgm:t>
        <a:bodyPr/>
        <a:lstStyle/>
        <a:p>
          <a:endParaRPr lang="zh-CN" altLang="en-US"/>
        </a:p>
      </dgm:t>
    </dgm:pt>
    <dgm:pt modelId="{02C8D820-69DB-4F2D-8C10-178E3C17FE9F}" type="pres">
      <dgm:prSet presAssocID="{D7D2E07F-9AE4-477A-B196-02E639FBA505}" presName="descendantText" presStyleLbl="alignAcc1" presStyleIdx="1" presStyleCnt="5" custScaleY="120163">
        <dgm:presLayoutVars>
          <dgm:bulletEnabled val="1"/>
        </dgm:presLayoutVars>
      </dgm:prSet>
      <dgm:spPr/>
      <dgm:t>
        <a:bodyPr/>
        <a:lstStyle/>
        <a:p>
          <a:endParaRPr lang="zh-CN" altLang="en-US"/>
        </a:p>
      </dgm:t>
    </dgm:pt>
    <dgm:pt modelId="{B18DDA81-D268-4C50-9A05-AF2781279AEE}" type="pres">
      <dgm:prSet presAssocID="{8C657973-69D0-4E95-B260-4350075D17CD}" presName="sp" presStyleCnt="0"/>
      <dgm:spPr/>
    </dgm:pt>
    <dgm:pt modelId="{56C1C17B-F68C-4931-99A6-8BA10FEA0F85}" type="pres">
      <dgm:prSet presAssocID="{77BF5088-094E-4A49-AE5D-8B10D1E174F4}" presName="composite" presStyleCnt="0"/>
      <dgm:spPr/>
    </dgm:pt>
    <dgm:pt modelId="{F82211DD-B03E-43D0-B238-B7667F51E13D}" type="pres">
      <dgm:prSet presAssocID="{77BF5088-094E-4A49-AE5D-8B10D1E174F4}" presName="parentText" presStyleLbl="alignNode1" presStyleIdx="2" presStyleCnt="5">
        <dgm:presLayoutVars>
          <dgm:chMax val="1"/>
          <dgm:bulletEnabled val="1"/>
        </dgm:presLayoutVars>
      </dgm:prSet>
      <dgm:spPr/>
      <dgm:t>
        <a:bodyPr/>
        <a:lstStyle/>
        <a:p>
          <a:endParaRPr lang="zh-CN" altLang="en-US"/>
        </a:p>
      </dgm:t>
    </dgm:pt>
    <dgm:pt modelId="{7A9E0BE5-989C-4416-9EA3-9DCB10DD7922}" type="pres">
      <dgm:prSet presAssocID="{77BF5088-094E-4A49-AE5D-8B10D1E174F4}" presName="descendantText" presStyleLbl="alignAcc1" presStyleIdx="2" presStyleCnt="5">
        <dgm:presLayoutVars>
          <dgm:bulletEnabled val="1"/>
        </dgm:presLayoutVars>
      </dgm:prSet>
      <dgm:spPr/>
      <dgm:t>
        <a:bodyPr/>
        <a:lstStyle/>
        <a:p>
          <a:endParaRPr lang="zh-CN" altLang="en-US"/>
        </a:p>
      </dgm:t>
    </dgm:pt>
    <dgm:pt modelId="{6505811B-4B61-409E-BCC5-9D7159E89920}" type="pres">
      <dgm:prSet presAssocID="{04219F80-3E27-4625-A5B9-290BC04CBF10}" presName="sp" presStyleCnt="0"/>
      <dgm:spPr/>
    </dgm:pt>
    <dgm:pt modelId="{7D24BD9D-98F4-46C0-BFDA-E903DDF0069F}" type="pres">
      <dgm:prSet presAssocID="{3536293D-1CA5-4CA7-8BD0-7AE9AE8520ED}" presName="composite" presStyleCnt="0"/>
      <dgm:spPr/>
    </dgm:pt>
    <dgm:pt modelId="{C0F8EAE0-1782-4667-9332-6BB2A566A572}" type="pres">
      <dgm:prSet presAssocID="{3536293D-1CA5-4CA7-8BD0-7AE9AE8520ED}" presName="parentText" presStyleLbl="alignNode1" presStyleIdx="3" presStyleCnt="5">
        <dgm:presLayoutVars>
          <dgm:chMax val="1"/>
          <dgm:bulletEnabled val="1"/>
        </dgm:presLayoutVars>
      </dgm:prSet>
      <dgm:spPr/>
      <dgm:t>
        <a:bodyPr/>
        <a:lstStyle/>
        <a:p>
          <a:endParaRPr lang="zh-CN" altLang="en-US"/>
        </a:p>
      </dgm:t>
    </dgm:pt>
    <dgm:pt modelId="{D3B7D303-B854-4336-A4FB-F60DDCB357B6}" type="pres">
      <dgm:prSet presAssocID="{3536293D-1CA5-4CA7-8BD0-7AE9AE8520ED}" presName="descendantText" presStyleLbl="alignAcc1" presStyleIdx="3" presStyleCnt="5">
        <dgm:presLayoutVars>
          <dgm:bulletEnabled val="1"/>
        </dgm:presLayoutVars>
      </dgm:prSet>
      <dgm:spPr/>
      <dgm:t>
        <a:bodyPr/>
        <a:lstStyle/>
        <a:p>
          <a:endParaRPr lang="zh-CN" altLang="en-US"/>
        </a:p>
      </dgm:t>
    </dgm:pt>
    <dgm:pt modelId="{AE874118-69B4-4B33-AA12-3A3250D154C7}" type="pres">
      <dgm:prSet presAssocID="{4237AAE4-5D45-474C-AB16-308756DF718D}" presName="sp" presStyleCnt="0"/>
      <dgm:spPr/>
    </dgm:pt>
    <dgm:pt modelId="{EC3CB2EC-FC82-4EB6-836B-7DE09B67E66B}" type="pres">
      <dgm:prSet presAssocID="{4F3E9ACA-C1A2-41E5-9AD0-1801F8FE3A57}" presName="composite" presStyleCnt="0"/>
      <dgm:spPr/>
    </dgm:pt>
    <dgm:pt modelId="{08AB7F1C-39EC-49FA-B61E-C791238EF708}" type="pres">
      <dgm:prSet presAssocID="{4F3E9ACA-C1A2-41E5-9AD0-1801F8FE3A57}" presName="parentText" presStyleLbl="alignNode1" presStyleIdx="4" presStyleCnt="5">
        <dgm:presLayoutVars>
          <dgm:chMax val="1"/>
          <dgm:bulletEnabled val="1"/>
        </dgm:presLayoutVars>
      </dgm:prSet>
      <dgm:spPr/>
      <dgm:t>
        <a:bodyPr/>
        <a:lstStyle/>
        <a:p>
          <a:endParaRPr lang="zh-CN" altLang="en-US"/>
        </a:p>
      </dgm:t>
    </dgm:pt>
    <dgm:pt modelId="{BB4E9FBD-E873-410A-B471-03202D829AA5}" type="pres">
      <dgm:prSet presAssocID="{4F3E9ACA-C1A2-41E5-9AD0-1801F8FE3A57}" presName="descendantText" presStyleLbl="alignAcc1" presStyleIdx="4" presStyleCnt="5">
        <dgm:presLayoutVars>
          <dgm:bulletEnabled val="1"/>
        </dgm:presLayoutVars>
      </dgm:prSet>
      <dgm:spPr/>
      <dgm:t>
        <a:bodyPr/>
        <a:lstStyle/>
        <a:p>
          <a:endParaRPr lang="zh-CN" altLang="en-US"/>
        </a:p>
      </dgm:t>
    </dgm:pt>
  </dgm:ptLst>
  <dgm:cxnLst>
    <dgm:cxn modelId="{5901A8F3-8DCC-4405-AB5D-693DD668FCE7}" type="presOf" srcId="{65985A2D-FF47-490C-AAB5-A4AC93FDB02D}" destId="{FACF59F4-7D79-4CEA-A0F4-D6661E208435}" srcOrd="0" destOrd="0" presId="urn:microsoft.com/office/officeart/2005/8/layout/chevron2"/>
    <dgm:cxn modelId="{7BAEAC71-3C6C-4363-B556-99980E273A95}" type="presOf" srcId="{84AB7D05-8ADD-4C2B-9DD0-7D10F73FBC72}" destId="{D3B7D303-B854-4336-A4FB-F60DDCB357B6}" srcOrd="0" destOrd="0" presId="urn:microsoft.com/office/officeart/2005/8/layout/chevron2"/>
    <dgm:cxn modelId="{5AD79602-0634-48DC-AE63-B6877E15EDF9}" type="presOf" srcId="{4F3E9ACA-C1A2-41E5-9AD0-1801F8FE3A57}" destId="{08AB7F1C-39EC-49FA-B61E-C791238EF708}" srcOrd="0" destOrd="0" presId="urn:microsoft.com/office/officeart/2005/8/layout/chevron2"/>
    <dgm:cxn modelId="{9F04607B-4775-4EDB-A1BE-7DF764AD4F40}" srcId="{909823DF-D58B-446D-A26F-03C58AE7AFDD}" destId="{40211A95-298F-4A5A-B290-3BCE0A1F717B}" srcOrd="0" destOrd="0" parTransId="{60F4A4E3-CF6D-4DA0-869D-0D4ECDFAF4BB}" sibTransId="{FF37B546-1AFF-43BD-8C3F-05D9428985E2}"/>
    <dgm:cxn modelId="{E0A686B1-FD39-48FC-933F-864A459A2994}" srcId="{909823DF-D58B-446D-A26F-03C58AE7AFDD}" destId="{D7D2E07F-9AE4-477A-B196-02E639FBA505}" srcOrd="1" destOrd="0" parTransId="{2EFE71B7-03DB-4381-86F1-2A6A9BF1C86A}" sibTransId="{8C657973-69D0-4E95-B260-4350075D17CD}"/>
    <dgm:cxn modelId="{22D8AFBB-D529-49BA-9335-7DE8217EF06B}" type="presOf" srcId="{56E32185-62F5-4328-A491-667BBABACECA}" destId="{BB4E9FBD-E873-410A-B471-03202D829AA5}" srcOrd="0" destOrd="0" presId="urn:microsoft.com/office/officeart/2005/8/layout/chevron2"/>
    <dgm:cxn modelId="{C94293D5-3A7E-4E3D-98B5-6B4984DC81F5}" type="presOf" srcId="{77BF5088-094E-4A49-AE5D-8B10D1E174F4}" destId="{F82211DD-B03E-43D0-B238-B7667F51E13D}" srcOrd="0" destOrd="0" presId="urn:microsoft.com/office/officeart/2005/8/layout/chevron2"/>
    <dgm:cxn modelId="{04248612-F034-46F3-B4CF-BCE9C2258EE5}" srcId="{77BF5088-094E-4A49-AE5D-8B10D1E174F4}" destId="{9F1038AB-0EBF-45FC-9638-3783B0C9EDD3}" srcOrd="0" destOrd="0" parTransId="{60A1342A-12B2-4ED5-A3AF-EC630CA9A6D0}" sibTransId="{DBCA462D-8854-4F59-A8CA-0C00656D6259}"/>
    <dgm:cxn modelId="{3CD4F8E2-2612-4C1B-B502-13F95DAE4945}" srcId="{40211A95-298F-4A5A-B290-3BCE0A1F717B}" destId="{65985A2D-FF47-490C-AAB5-A4AC93FDB02D}" srcOrd="0" destOrd="0" parTransId="{2E7CC3E3-102C-4B76-AD68-61BE43C5E190}" sibTransId="{FE9F49E8-2A10-439A-A90E-BFD0BEE4C8B8}"/>
    <dgm:cxn modelId="{590BD487-1282-4BCE-8973-243FF58ED55B}" srcId="{D7D2E07F-9AE4-477A-B196-02E639FBA505}" destId="{CFD640D5-2A35-4601-A60D-09D215F32ABE}" srcOrd="0" destOrd="0" parTransId="{B13A666C-65C5-4CFE-BDD8-8D733488EB85}" sibTransId="{9511FFF5-64E2-4254-ACD2-F5EDE0793427}"/>
    <dgm:cxn modelId="{E8199A92-3A15-4FC8-80D9-BF8FFD3FB1BC}" type="presOf" srcId="{909823DF-D58B-446D-A26F-03C58AE7AFDD}" destId="{E0B859D7-C74F-497A-A04E-1EC90185B145}" srcOrd="0" destOrd="0" presId="urn:microsoft.com/office/officeart/2005/8/layout/chevron2"/>
    <dgm:cxn modelId="{EBD81F91-F741-4BA7-BC5F-460D77D55154}" srcId="{909823DF-D58B-446D-A26F-03C58AE7AFDD}" destId="{3536293D-1CA5-4CA7-8BD0-7AE9AE8520ED}" srcOrd="3" destOrd="0" parTransId="{0EE88B8B-E928-4DFD-9954-6EE23DA6A4F7}" sibTransId="{4237AAE4-5D45-474C-AB16-308756DF718D}"/>
    <dgm:cxn modelId="{C4702699-8FBA-4762-BE4D-616EAA6E4C9A}" srcId="{3536293D-1CA5-4CA7-8BD0-7AE9AE8520ED}" destId="{84AB7D05-8ADD-4C2B-9DD0-7D10F73FBC72}" srcOrd="0" destOrd="0" parTransId="{D1EFF1ED-F35F-45B8-A4B2-E9BF751A580D}" sibTransId="{E9AAC5DA-8E90-425D-B034-FD46ACD8684E}"/>
    <dgm:cxn modelId="{9EBD403B-27C9-4762-B6A6-96328E8B470D}" srcId="{909823DF-D58B-446D-A26F-03C58AE7AFDD}" destId="{77BF5088-094E-4A49-AE5D-8B10D1E174F4}" srcOrd="2" destOrd="0" parTransId="{1901298D-520B-48AB-884A-5FADFFEDC118}" sibTransId="{04219F80-3E27-4625-A5B9-290BC04CBF10}"/>
    <dgm:cxn modelId="{401476AB-4935-4423-A2C7-32982BC2B791}" type="presOf" srcId="{9F1038AB-0EBF-45FC-9638-3783B0C9EDD3}" destId="{7A9E0BE5-989C-4416-9EA3-9DCB10DD7922}" srcOrd="0" destOrd="0" presId="urn:microsoft.com/office/officeart/2005/8/layout/chevron2"/>
    <dgm:cxn modelId="{06AAF716-6A44-4C1A-BE01-98DA1A311448}" type="presOf" srcId="{CFD640D5-2A35-4601-A60D-09D215F32ABE}" destId="{02C8D820-69DB-4F2D-8C10-178E3C17FE9F}" srcOrd="0" destOrd="0" presId="urn:microsoft.com/office/officeart/2005/8/layout/chevron2"/>
    <dgm:cxn modelId="{2B04675A-BC44-4109-B716-A20E8967D685}" srcId="{909823DF-D58B-446D-A26F-03C58AE7AFDD}" destId="{4F3E9ACA-C1A2-41E5-9AD0-1801F8FE3A57}" srcOrd="4" destOrd="0" parTransId="{380B22C0-F7A3-401F-8680-41E1996786A8}" sibTransId="{69219CBD-84A4-4693-8C5E-B304B7C96052}"/>
    <dgm:cxn modelId="{51CA69A2-AFAF-4BF1-9555-4FA7350D9445}" type="presOf" srcId="{D7D2E07F-9AE4-477A-B196-02E639FBA505}" destId="{293A37CE-D15F-41DF-BC6B-E2955A088852}" srcOrd="0" destOrd="0" presId="urn:microsoft.com/office/officeart/2005/8/layout/chevron2"/>
    <dgm:cxn modelId="{CAA6A78E-0A79-41C5-AB9B-22C0CCE4E1F4}" type="presOf" srcId="{40211A95-298F-4A5A-B290-3BCE0A1F717B}" destId="{74DB7286-DF29-4D02-83E0-174B06086CE2}" srcOrd="0" destOrd="0" presId="urn:microsoft.com/office/officeart/2005/8/layout/chevron2"/>
    <dgm:cxn modelId="{A08140D6-493C-4636-AB22-3671BC232C34}" type="presOf" srcId="{3536293D-1CA5-4CA7-8BD0-7AE9AE8520ED}" destId="{C0F8EAE0-1782-4667-9332-6BB2A566A572}" srcOrd="0" destOrd="0" presId="urn:microsoft.com/office/officeart/2005/8/layout/chevron2"/>
    <dgm:cxn modelId="{23B05F9D-D403-4CFC-AD32-34B61533CA82}" srcId="{4F3E9ACA-C1A2-41E5-9AD0-1801F8FE3A57}" destId="{56E32185-62F5-4328-A491-667BBABACECA}" srcOrd="0" destOrd="0" parTransId="{59F02040-76C1-4778-8CAF-3B73CB3920E8}" sibTransId="{A78DCBDE-FA89-48E5-B7A3-5AF98FDE49B7}"/>
    <dgm:cxn modelId="{42213BFA-C6EC-46DC-B6FC-8CB663B48CDD}" type="presParOf" srcId="{E0B859D7-C74F-497A-A04E-1EC90185B145}" destId="{A9380237-F22F-407C-8EEA-8204CC5BC2D7}" srcOrd="0" destOrd="0" presId="urn:microsoft.com/office/officeart/2005/8/layout/chevron2"/>
    <dgm:cxn modelId="{FAD6746F-CA46-4E3F-A912-C1034159BD80}" type="presParOf" srcId="{A9380237-F22F-407C-8EEA-8204CC5BC2D7}" destId="{74DB7286-DF29-4D02-83E0-174B06086CE2}" srcOrd="0" destOrd="0" presId="urn:microsoft.com/office/officeart/2005/8/layout/chevron2"/>
    <dgm:cxn modelId="{E5E19AFB-9073-4881-9404-7C27536421AB}" type="presParOf" srcId="{A9380237-F22F-407C-8EEA-8204CC5BC2D7}" destId="{FACF59F4-7D79-4CEA-A0F4-D6661E208435}" srcOrd="1" destOrd="0" presId="urn:microsoft.com/office/officeart/2005/8/layout/chevron2"/>
    <dgm:cxn modelId="{5F59CC96-555B-4D0B-B5E2-0EA06BC40595}" type="presParOf" srcId="{E0B859D7-C74F-497A-A04E-1EC90185B145}" destId="{CF4337E0-BE71-4DFE-B4F6-35BE8C5CFA37}" srcOrd="1" destOrd="0" presId="urn:microsoft.com/office/officeart/2005/8/layout/chevron2"/>
    <dgm:cxn modelId="{4BB642F0-AEAD-47B5-A46E-3DC5FA155878}" type="presParOf" srcId="{E0B859D7-C74F-497A-A04E-1EC90185B145}" destId="{F7E4FCA9-37C2-4742-9AB9-BF07299A1E8B}" srcOrd="2" destOrd="0" presId="urn:microsoft.com/office/officeart/2005/8/layout/chevron2"/>
    <dgm:cxn modelId="{8EC0D4AE-5624-40B2-BE32-1CF1795DCBBE}" type="presParOf" srcId="{F7E4FCA9-37C2-4742-9AB9-BF07299A1E8B}" destId="{293A37CE-D15F-41DF-BC6B-E2955A088852}" srcOrd="0" destOrd="0" presId="urn:microsoft.com/office/officeart/2005/8/layout/chevron2"/>
    <dgm:cxn modelId="{1094336E-6DB6-45A4-AB0E-85CEE947EFE1}" type="presParOf" srcId="{F7E4FCA9-37C2-4742-9AB9-BF07299A1E8B}" destId="{02C8D820-69DB-4F2D-8C10-178E3C17FE9F}" srcOrd="1" destOrd="0" presId="urn:microsoft.com/office/officeart/2005/8/layout/chevron2"/>
    <dgm:cxn modelId="{A6E004F1-38BD-40E4-A8FD-9B4A18DC1995}" type="presParOf" srcId="{E0B859D7-C74F-497A-A04E-1EC90185B145}" destId="{B18DDA81-D268-4C50-9A05-AF2781279AEE}" srcOrd="3" destOrd="0" presId="urn:microsoft.com/office/officeart/2005/8/layout/chevron2"/>
    <dgm:cxn modelId="{B1768798-5186-4E12-B8CA-A31BD411076A}" type="presParOf" srcId="{E0B859D7-C74F-497A-A04E-1EC90185B145}" destId="{56C1C17B-F68C-4931-99A6-8BA10FEA0F85}" srcOrd="4" destOrd="0" presId="urn:microsoft.com/office/officeart/2005/8/layout/chevron2"/>
    <dgm:cxn modelId="{7CAC3245-A46A-4B83-B6ED-9B9614BE0781}" type="presParOf" srcId="{56C1C17B-F68C-4931-99A6-8BA10FEA0F85}" destId="{F82211DD-B03E-43D0-B238-B7667F51E13D}" srcOrd="0" destOrd="0" presId="urn:microsoft.com/office/officeart/2005/8/layout/chevron2"/>
    <dgm:cxn modelId="{42E523E4-3F1A-48A1-96DB-8D4B7A240103}" type="presParOf" srcId="{56C1C17B-F68C-4931-99A6-8BA10FEA0F85}" destId="{7A9E0BE5-989C-4416-9EA3-9DCB10DD7922}" srcOrd="1" destOrd="0" presId="urn:microsoft.com/office/officeart/2005/8/layout/chevron2"/>
    <dgm:cxn modelId="{0D21229E-AB24-45F7-8989-5CE2001CEBA0}" type="presParOf" srcId="{E0B859D7-C74F-497A-A04E-1EC90185B145}" destId="{6505811B-4B61-409E-BCC5-9D7159E89920}" srcOrd="5" destOrd="0" presId="urn:microsoft.com/office/officeart/2005/8/layout/chevron2"/>
    <dgm:cxn modelId="{F71F8C5E-6653-48E2-ADA0-F726BEF7FB75}" type="presParOf" srcId="{E0B859D7-C74F-497A-A04E-1EC90185B145}" destId="{7D24BD9D-98F4-46C0-BFDA-E903DDF0069F}" srcOrd="6" destOrd="0" presId="urn:microsoft.com/office/officeart/2005/8/layout/chevron2"/>
    <dgm:cxn modelId="{02AF75A8-4F64-489B-9771-125BEF2A2765}" type="presParOf" srcId="{7D24BD9D-98F4-46C0-BFDA-E903DDF0069F}" destId="{C0F8EAE0-1782-4667-9332-6BB2A566A572}" srcOrd="0" destOrd="0" presId="urn:microsoft.com/office/officeart/2005/8/layout/chevron2"/>
    <dgm:cxn modelId="{21E8DE6C-01D9-4D90-B02B-A9581DBD8CD5}" type="presParOf" srcId="{7D24BD9D-98F4-46C0-BFDA-E903DDF0069F}" destId="{D3B7D303-B854-4336-A4FB-F60DDCB357B6}" srcOrd="1" destOrd="0" presId="urn:microsoft.com/office/officeart/2005/8/layout/chevron2"/>
    <dgm:cxn modelId="{332DA035-4D96-4198-92D6-D58E40D0B48D}" type="presParOf" srcId="{E0B859D7-C74F-497A-A04E-1EC90185B145}" destId="{AE874118-69B4-4B33-AA12-3A3250D154C7}" srcOrd="7" destOrd="0" presId="urn:microsoft.com/office/officeart/2005/8/layout/chevron2"/>
    <dgm:cxn modelId="{57B193BA-2EFE-475A-81F3-69A0EB6959EB}" type="presParOf" srcId="{E0B859D7-C74F-497A-A04E-1EC90185B145}" destId="{EC3CB2EC-FC82-4EB6-836B-7DE09B67E66B}" srcOrd="8" destOrd="0" presId="urn:microsoft.com/office/officeart/2005/8/layout/chevron2"/>
    <dgm:cxn modelId="{0B81F134-6ACD-4459-AAD4-7599F0FDC2A0}" type="presParOf" srcId="{EC3CB2EC-FC82-4EB6-836B-7DE09B67E66B}" destId="{08AB7F1C-39EC-49FA-B61E-C791238EF708}" srcOrd="0" destOrd="0" presId="urn:microsoft.com/office/officeart/2005/8/layout/chevron2"/>
    <dgm:cxn modelId="{F9EB3923-0DEF-4D47-9B7D-8A9848270105}" type="presParOf" srcId="{EC3CB2EC-FC82-4EB6-836B-7DE09B67E66B}" destId="{BB4E9FBD-E873-410A-B471-03202D829AA5}" srcOrd="1" destOrd="0" presId="urn:microsoft.com/office/officeart/2005/8/layout/chevron2"/>
  </dgm:cxnLst>
  <dgm:bg/>
  <dgm:whole/>
</dgm:dataModel>
</file>

<file path=ppt/diagrams/data2.xml><?xml version="1.0" encoding="utf-8"?>
<dgm:dataModel xmlns:dgm="http://schemas.openxmlformats.org/drawingml/2006/diagram" xmlns:a="http://schemas.openxmlformats.org/drawingml/2006/main">
  <dgm:ptLst>
    <dgm:pt modelId="{9BB59822-EAB5-468F-B843-E0ABC3032856}" type="doc">
      <dgm:prSet loTypeId="urn:microsoft.com/office/officeart/2005/8/layout/radial1" loCatId="relationship" qsTypeId="urn:microsoft.com/office/officeart/2005/8/quickstyle/3d4" qsCatId="3D" csTypeId="urn:microsoft.com/office/officeart/2005/8/colors/accent1_2" csCatId="accent1" phldr="1"/>
      <dgm:spPr/>
      <dgm:t>
        <a:bodyPr/>
        <a:lstStyle/>
        <a:p>
          <a:endParaRPr lang="zh-CN" altLang="en-US"/>
        </a:p>
      </dgm:t>
    </dgm:pt>
    <dgm:pt modelId="{2D4B69CE-61B9-4D19-A37F-75C759CB38F0}">
      <dgm:prSet phldrT="[文本]"/>
      <dgm:spPr/>
      <dgm:t>
        <a:bodyPr/>
        <a:lstStyle/>
        <a:p>
          <a:r>
            <a:rPr lang="zh-CN" altLang="en-US" dirty="0" smtClean="0">
              <a:solidFill>
                <a:schemeClr val="tx1"/>
              </a:solidFill>
            </a:rPr>
            <a:t>原编</a:t>
          </a:r>
          <a:endParaRPr lang="zh-CN" altLang="en-US" dirty="0">
            <a:solidFill>
              <a:schemeClr val="tx1"/>
            </a:solidFill>
          </a:endParaRPr>
        </a:p>
      </dgm:t>
    </dgm:pt>
    <dgm:pt modelId="{FB466D07-38F9-4F64-A6C1-B7055F126373}">
      <dgm:prSet phldrT="[文本]"/>
      <dgm:spPr/>
      <dgm:t>
        <a:bodyPr/>
        <a:lstStyle/>
        <a:p>
          <a:r>
            <a:rPr lang="zh-CN" altLang="en-US" dirty="0" smtClean="0">
              <a:solidFill>
                <a:schemeClr val="tx1"/>
              </a:solidFill>
            </a:rPr>
            <a:t>外包</a:t>
          </a:r>
          <a:endParaRPr lang="zh-CN" altLang="en-US" dirty="0">
            <a:solidFill>
              <a:schemeClr val="tx1"/>
            </a:solidFill>
          </a:endParaRPr>
        </a:p>
      </dgm:t>
    </dgm:pt>
    <dgm:pt modelId="{D5F8AE64-BFF5-494A-BC68-2E562A54757C}">
      <dgm:prSet phldrT="[文本]"/>
      <dgm:spPr/>
      <dgm:t>
        <a:bodyPr/>
        <a:lstStyle/>
        <a:p>
          <a:r>
            <a:rPr lang="zh-CN" altLang="en-US" dirty="0" smtClean="0">
              <a:solidFill>
                <a:schemeClr val="tx1"/>
              </a:solidFill>
            </a:rPr>
            <a:t>联编</a:t>
          </a:r>
          <a:endParaRPr lang="zh-CN" altLang="en-US" dirty="0">
            <a:solidFill>
              <a:schemeClr val="tx1"/>
            </a:solidFill>
          </a:endParaRPr>
        </a:p>
      </dgm:t>
    </dgm:pt>
    <dgm:pt modelId="{4D6B5C0E-1E62-48FE-A40E-26F482580802}">
      <dgm:prSet phldrT="[文本]"/>
      <dgm:spPr/>
      <dgm:t>
        <a:bodyPr/>
        <a:lstStyle/>
        <a:p>
          <a:r>
            <a:rPr lang="zh-CN" altLang="en-US" b="0" dirty="0" smtClean="0">
              <a:solidFill>
                <a:schemeClr val="tx1"/>
              </a:solidFill>
            </a:rPr>
            <a:t>书商</a:t>
          </a:r>
          <a:endParaRPr lang="zh-CN" altLang="en-US" b="0" dirty="0">
            <a:solidFill>
              <a:schemeClr val="tx1"/>
            </a:solidFill>
          </a:endParaRPr>
        </a:p>
      </dgm:t>
    </dgm:pt>
    <dgm:pt modelId="{150E7128-9016-4563-A4F3-18C08377EF1B}">
      <dgm:prSet phldrT="[文本]"/>
      <dgm:spPr/>
      <dgm:t>
        <a:bodyPr/>
        <a:lstStyle/>
        <a:p>
          <a:r>
            <a:rPr lang="zh-CN" altLang="en-US" dirty="0" smtClean="0">
              <a:solidFill>
                <a:schemeClr val="tx1"/>
              </a:solidFill>
            </a:rPr>
            <a:t>编目</a:t>
          </a:r>
          <a:endParaRPr lang="zh-CN" altLang="en-US" dirty="0">
            <a:solidFill>
              <a:schemeClr val="tx1"/>
            </a:solidFill>
          </a:endParaRPr>
        </a:p>
      </dgm:t>
    </dgm:pt>
    <dgm:pt modelId="{282D8186-CAE4-46DB-9BC8-87F72CF07E7D}" type="sibTrans" cxnId="{55A81510-A9FD-4A41-A0C4-D980CD477FC2}">
      <dgm:prSet/>
      <dgm:spPr/>
      <dgm:t>
        <a:bodyPr/>
        <a:lstStyle/>
        <a:p>
          <a:endParaRPr lang="zh-CN" altLang="en-US"/>
        </a:p>
      </dgm:t>
    </dgm:pt>
    <dgm:pt modelId="{0D305008-FD00-4862-A6D3-C189208BAD44}" type="parTrans" cxnId="{55A81510-A9FD-4A41-A0C4-D980CD477FC2}">
      <dgm:prSet/>
      <dgm:spPr/>
      <dgm:t>
        <a:bodyPr/>
        <a:lstStyle/>
        <a:p>
          <a:endParaRPr lang="zh-CN" altLang="en-US"/>
        </a:p>
      </dgm:t>
    </dgm:pt>
    <dgm:pt modelId="{BE3C3BAA-F7F8-4E48-87FB-196F444923CD}" type="sibTrans" cxnId="{E19B6F1B-0FCB-4E72-98D8-16129D4A832C}">
      <dgm:prSet/>
      <dgm:spPr/>
      <dgm:t>
        <a:bodyPr/>
        <a:lstStyle/>
        <a:p>
          <a:endParaRPr lang="zh-CN" altLang="en-US"/>
        </a:p>
      </dgm:t>
    </dgm:pt>
    <dgm:pt modelId="{B531DBC1-1D36-4F2D-A6E3-FF66186C1AE3}" type="parTrans" cxnId="{E19B6F1B-0FCB-4E72-98D8-16129D4A832C}">
      <dgm:prSet/>
      <dgm:spPr/>
      <dgm:t>
        <a:bodyPr/>
        <a:lstStyle/>
        <a:p>
          <a:endParaRPr lang="zh-CN" altLang="en-US"/>
        </a:p>
      </dgm:t>
    </dgm:pt>
    <dgm:pt modelId="{F3E98AD9-D198-449F-8023-CCAEF1D818E6}" type="sibTrans" cxnId="{4A717EE0-46A1-4A5D-A959-8208AA74195F}">
      <dgm:prSet/>
      <dgm:spPr/>
      <dgm:t>
        <a:bodyPr/>
        <a:lstStyle/>
        <a:p>
          <a:endParaRPr lang="zh-CN" altLang="en-US"/>
        </a:p>
      </dgm:t>
    </dgm:pt>
    <dgm:pt modelId="{3293EF8C-8689-4055-8CA1-4EDA27177F6B}" type="parTrans" cxnId="{4A717EE0-46A1-4A5D-A959-8208AA74195F}">
      <dgm:prSet/>
      <dgm:spPr/>
      <dgm:t>
        <a:bodyPr/>
        <a:lstStyle/>
        <a:p>
          <a:endParaRPr lang="zh-CN" altLang="en-US"/>
        </a:p>
      </dgm:t>
    </dgm:pt>
    <dgm:pt modelId="{9560D843-1B0A-4298-AC4D-683C7B449990}" type="sibTrans" cxnId="{79F52C91-6FB2-4B13-9DCD-9EAAA141D37F}">
      <dgm:prSet/>
      <dgm:spPr/>
      <dgm:t>
        <a:bodyPr/>
        <a:lstStyle/>
        <a:p>
          <a:endParaRPr lang="zh-CN" altLang="en-US"/>
        </a:p>
      </dgm:t>
    </dgm:pt>
    <dgm:pt modelId="{106513C3-A5BF-4729-B2D2-D2B2E5C9BC35}" type="parTrans" cxnId="{79F52C91-6FB2-4B13-9DCD-9EAAA141D37F}">
      <dgm:prSet/>
      <dgm:spPr/>
      <dgm:t>
        <a:bodyPr/>
        <a:lstStyle/>
        <a:p>
          <a:endParaRPr lang="zh-CN" altLang="en-US"/>
        </a:p>
      </dgm:t>
    </dgm:pt>
    <dgm:pt modelId="{0A8F9438-DCBE-4739-8F00-FC77E2B7AD1B}" type="sibTrans" cxnId="{6828E6EA-AC67-45EB-9DDB-0D61B99C5D63}">
      <dgm:prSet/>
      <dgm:spPr/>
      <dgm:t>
        <a:bodyPr/>
        <a:lstStyle/>
        <a:p>
          <a:endParaRPr lang="zh-CN" altLang="en-US"/>
        </a:p>
      </dgm:t>
    </dgm:pt>
    <dgm:pt modelId="{8BBA36FA-92B0-4B58-8F9D-1892489359F5}" type="parTrans" cxnId="{6828E6EA-AC67-45EB-9DDB-0D61B99C5D63}">
      <dgm:prSet/>
      <dgm:spPr/>
      <dgm:t>
        <a:bodyPr/>
        <a:lstStyle/>
        <a:p>
          <a:endParaRPr lang="zh-CN" altLang="en-US"/>
        </a:p>
      </dgm:t>
    </dgm:pt>
    <dgm:pt modelId="{A2A24A5F-D516-45DE-9D2A-C897FCEDBB83}" type="pres">
      <dgm:prSet presAssocID="{9BB59822-EAB5-468F-B843-E0ABC3032856}" presName="cycle" presStyleCnt="0">
        <dgm:presLayoutVars>
          <dgm:chMax val="1"/>
          <dgm:dir/>
          <dgm:animLvl val="ctr"/>
          <dgm:resizeHandles val="exact"/>
        </dgm:presLayoutVars>
      </dgm:prSet>
      <dgm:spPr/>
      <dgm:t>
        <a:bodyPr/>
        <a:lstStyle/>
        <a:p>
          <a:endParaRPr lang="zh-CN" altLang="en-US"/>
        </a:p>
      </dgm:t>
    </dgm:pt>
    <dgm:pt modelId="{EC493EBF-81C4-40ED-BF37-6088F35F2DDE}" type="pres">
      <dgm:prSet presAssocID="{150E7128-9016-4563-A4F3-18C08377EF1B}" presName="centerShape" presStyleLbl="node0" presStyleIdx="0" presStyleCnt="1"/>
      <dgm:spPr/>
      <dgm:t>
        <a:bodyPr/>
        <a:lstStyle/>
        <a:p>
          <a:endParaRPr lang="zh-CN" altLang="en-US"/>
        </a:p>
      </dgm:t>
    </dgm:pt>
    <dgm:pt modelId="{A0D27E4A-7BFB-4D6D-BF70-7271B3D62E88}" type="pres">
      <dgm:prSet presAssocID="{8BBA36FA-92B0-4B58-8F9D-1892489359F5}" presName="Name9" presStyleLbl="parChTrans1D2" presStyleIdx="0" presStyleCnt="4"/>
      <dgm:spPr/>
      <dgm:t>
        <a:bodyPr/>
        <a:lstStyle/>
        <a:p>
          <a:endParaRPr lang="zh-CN" altLang="en-US"/>
        </a:p>
      </dgm:t>
    </dgm:pt>
    <dgm:pt modelId="{36CA3C5F-8D97-4419-89E7-EC79B9BAC65D}" type="pres">
      <dgm:prSet presAssocID="{8BBA36FA-92B0-4B58-8F9D-1892489359F5}" presName="connTx" presStyleLbl="parChTrans1D2" presStyleIdx="0" presStyleCnt="4"/>
      <dgm:spPr/>
      <dgm:t>
        <a:bodyPr/>
        <a:lstStyle/>
        <a:p>
          <a:endParaRPr lang="zh-CN" altLang="en-US"/>
        </a:p>
      </dgm:t>
    </dgm:pt>
    <dgm:pt modelId="{EAFE0404-49B1-4F9C-861E-36F82B12450A}" type="pres">
      <dgm:prSet presAssocID="{4D6B5C0E-1E62-48FE-A40E-26F482580802}" presName="node" presStyleLbl="node1" presStyleIdx="0" presStyleCnt="4">
        <dgm:presLayoutVars>
          <dgm:bulletEnabled val="1"/>
        </dgm:presLayoutVars>
      </dgm:prSet>
      <dgm:spPr/>
      <dgm:t>
        <a:bodyPr/>
        <a:lstStyle/>
        <a:p>
          <a:endParaRPr lang="zh-CN" altLang="en-US"/>
        </a:p>
      </dgm:t>
    </dgm:pt>
    <dgm:pt modelId="{23006D6D-36EE-4A85-85D4-5D6A01499448}" type="pres">
      <dgm:prSet presAssocID="{106513C3-A5BF-4729-B2D2-D2B2E5C9BC35}" presName="Name9" presStyleLbl="parChTrans1D2" presStyleIdx="1" presStyleCnt="4"/>
      <dgm:spPr/>
      <dgm:t>
        <a:bodyPr/>
        <a:lstStyle/>
        <a:p>
          <a:endParaRPr lang="zh-CN" altLang="en-US"/>
        </a:p>
      </dgm:t>
    </dgm:pt>
    <dgm:pt modelId="{7EDE446C-C8FD-4D79-ABA9-8D710BC5691F}" type="pres">
      <dgm:prSet presAssocID="{106513C3-A5BF-4729-B2D2-D2B2E5C9BC35}" presName="connTx" presStyleLbl="parChTrans1D2" presStyleIdx="1" presStyleCnt="4"/>
      <dgm:spPr/>
      <dgm:t>
        <a:bodyPr/>
        <a:lstStyle/>
        <a:p>
          <a:endParaRPr lang="zh-CN" altLang="en-US"/>
        </a:p>
      </dgm:t>
    </dgm:pt>
    <dgm:pt modelId="{F0F6478C-CCBC-4685-A1DD-92816C312DB1}" type="pres">
      <dgm:prSet presAssocID="{D5F8AE64-BFF5-494A-BC68-2E562A54757C}" presName="node" presStyleLbl="node1" presStyleIdx="1" presStyleCnt="4">
        <dgm:presLayoutVars>
          <dgm:bulletEnabled val="1"/>
        </dgm:presLayoutVars>
      </dgm:prSet>
      <dgm:spPr/>
      <dgm:t>
        <a:bodyPr/>
        <a:lstStyle/>
        <a:p>
          <a:endParaRPr lang="zh-CN" altLang="en-US"/>
        </a:p>
      </dgm:t>
    </dgm:pt>
    <dgm:pt modelId="{193F7DCB-02F9-4116-B7AF-FE61E69F950B}" type="pres">
      <dgm:prSet presAssocID="{3293EF8C-8689-4055-8CA1-4EDA27177F6B}" presName="Name9" presStyleLbl="parChTrans1D2" presStyleIdx="2" presStyleCnt="4"/>
      <dgm:spPr/>
      <dgm:t>
        <a:bodyPr/>
        <a:lstStyle/>
        <a:p>
          <a:endParaRPr lang="zh-CN" altLang="en-US"/>
        </a:p>
      </dgm:t>
    </dgm:pt>
    <dgm:pt modelId="{CBD3BE51-08AC-4306-8FD1-D4A09063EFEA}" type="pres">
      <dgm:prSet presAssocID="{3293EF8C-8689-4055-8CA1-4EDA27177F6B}" presName="connTx" presStyleLbl="parChTrans1D2" presStyleIdx="2" presStyleCnt="4"/>
      <dgm:spPr/>
      <dgm:t>
        <a:bodyPr/>
        <a:lstStyle/>
        <a:p>
          <a:endParaRPr lang="zh-CN" altLang="en-US"/>
        </a:p>
      </dgm:t>
    </dgm:pt>
    <dgm:pt modelId="{70260ABB-B94E-4016-B2CD-EAD77C2CDD25}" type="pres">
      <dgm:prSet presAssocID="{FB466D07-38F9-4F64-A6C1-B7055F126373}" presName="node" presStyleLbl="node1" presStyleIdx="2" presStyleCnt="4">
        <dgm:presLayoutVars>
          <dgm:bulletEnabled val="1"/>
        </dgm:presLayoutVars>
      </dgm:prSet>
      <dgm:spPr/>
      <dgm:t>
        <a:bodyPr/>
        <a:lstStyle/>
        <a:p>
          <a:endParaRPr lang="zh-CN" altLang="en-US"/>
        </a:p>
      </dgm:t>
    </dgm:pt>
    <dgm:pt modelId="{BB28AE18-CA08-44E5-AD43-34623D6FE234}" type="pres">
      <dgm:prSet presAssocID="{B531DBC1-1D36-4F2D-A6E3-FF66186C1AE3}" presName="Name9" presStyleLbl="parChTrans1D2" presStyleIdx="3" presStyleCnt="4"/>
      <dgm:spPr/>
      <dgm:t>
        <a:bodyPr/>
        <a:lstStyle/>
        <a:p>
          <a:endParaRPr lang="zh-CN" altLang="en-US"/>
        </a:p>
      </dgm:t>
    </dgm:pt>
    <dgm:pt modelId="{C380115C-3066-4E86-820E-D6AFEA282B2B}" type="pres">
      <dgm:prSet presAssocID="{B531DBC1-1D36-4F2D-A6E3-FF66186C1AE3}" presName="connTx" presStyleLbl="parChTrans1D2" presStyleIdx="3" presStyleCnt="4"/>
      <dgm:spPr/>
      <dgm:t>
        <a:bodyPr/>
        <a:lstStyle/>
        <a:p>
          <a:endParaRPr lang="zh-CN" altLang="en-US"/>
        </a:p>
      </dgm:t>
    </dgm:pt>
    <dgm:pt modelId="{7E3FACC3-AF82-4704-A05F-E5B7BE74EB88}" type="pres">
      <dgm:prSet presAssocID="{2D4B69CE-61B9-4D19-A37F-75C759CB38F0}" presName="node" presStyleLbl="node1" presStyleIdx="3" presStyleCnt="4">
        <dgm:presLayoutVars>
          <dgm:bulletEnabled val="1"/>
        </dgm:presLayoutVars>
      </dgm:prSet>
      <dgm:spPr/>
      <dgm:t>
        <a:bodyPr/>
        <a:lstStyle/>
        <a:p>
          <a:endParaRPr lang="zh-CN" altLang="en-US"/>
        </a:p>
      </dgm:t>
    </dgm:pt>
  </dgm:ptLst>
  <dgm:cxnLst>
    <dgm:cxn modelId="{79F52C91-6FB2-4B13-9DCD-9EAAA141D37F}" srcId="{150E7128-9016-4563-A4F3-18C08377EF1B}" destId="{D5F8AE64-BFF5-494A-BC68-2E562A54757C}" srcOrd="1" destOrd="0" parTransId="{106513C3-A5BF-4729-B2D2-D2B2E5C9BC35}" sibTransId="{9560D843-1B0A-4298-AC4D-683C7B449990}"/>
    <dgm:cxn modelId="{3270C374-5CC4-41BB-89D4-52D1DB4FF1F3}" type="presOf" srcId="{4D6B5C0E-1E62-48FE-A40E-26F482580802}" destId="{EAFE0404-49B1-4F9C-861E-36F82B12450A}" srcOrd="0" destOrd="0" presId="urn:microsoft.com/office/officeart/2005/8/layout/radial1"/>
    <dgm:cxn modelId="{E69F1324-5421-45CD-A1AD-E307915DF5C7}" type="presOf" srcId="{3293EF8C-8689-4055-8CA1-4EDA27177F6B}" destId="{CBD3BE51-08AC-4306-8FD1-D4A09063EFEA}" srcOrd="1" destOrd="0" presId="urn:microsoft.com/office/officeart/2005/8/layout/radial1"/>
    <dgm:cxn modelId="{2EAECA16-E0C4-4768-B6BA-C5EEDA5FE3AD}" type="presOf" srcId="{FB466D07-38F9-4F64-A6C1-B7055F126373}" destId="{70260ABB-B94E-4016-B2CD-EAD77C2CDD25}" srcOrd="0" destOrd="0" presId="urn:microsoft.com/office/officeart/2005/8/layout/radial1"/>
    <dgm:cxn modelId="{303CF138-6953-47EC-8709-FABFDB43534C}" type="presOf" srcId="{9BB59822-EAB5-468F-B843-E0ABC3032856}" destId="{A2A24A5F-D516-45DE-9D2A-C897FCEDBB83}" srcOrd="0" destOrd="0" presId="urn:microsoft.com/office/officeart/2005/8/layout/radial1"/>
    <dgm:cxn modelId="{FFB3E3F0-A395-4CD9-AFC1-05BA7A5DED41}" type="presOf" srcId="{3293EF8C-8689-4055-8CA1-4EDA27177F6B}" destId="{193F7DCB-02F9-4116-B7AF-FE61E69F950B}" srcOrd="0" destOrd="0" presId="urn:microsoft.com/office/officeart/2005/8/layout/radial1"/>
    <dgm:cxn modelId="{C207387A-9AE6-48D3-8817-C15E7D9C2717}" type="presOf" srcId="{150E7128-9016-4563-A4F3-18C08377EF1B}" destId="{EC493EBF-81C4-40ED-BF37-6088F35F2DDE}" srcOrd="0" destOrd="0" presId="urn:microsoft.com/office/officeart/2005/8/layout/radial1"/>
    <dgm:cxn modelId="{55A81510-A9FD-4A41-A0C4-D980CD477FC2}" srcId="{9BB59822-EAB5-468F-B843-E0ABC3032856}" destId="{150E7128-9016-4563-A4F3-18C08377EF1B}" srcOrd="0" destOrd="0" parTransId="{0D305008-FD00-4862-A6D3-C189208BAD44}" sibTransId="{282D8186-CAE4-46DB-9BC8-87F72CF07E7D}"/>
    <dgm:cxn modelId="{C894BC6D-0503-4B07-ADBB-5D8B89AEB8A0}" type="presOf" srcId="{106513C3-A5BF-4729-B2D2-D2B2E5C9BC35}" destId="{7EDE446C-C8FD-4D79-ABA9-8D710BC5691F}" srcOrd="1" destOrd="0" presId="urn:microsoft.com/office/officeart/2005/8/layout/radial1"/>
    <dgm:cxn modelId="{E19B6F1B-0FCB-4E72-98D8-16129D4A832C}" srcId="{150E7128-9016-4563-A4F3-18C08377EF1B}" destId="{2D4B69CE-61B9-4D19-A37F-75C759CB38F0}" srcOrd="3" destOrd="0" parTransId="{B531DBC1-1D36-4F2D-A6E3-FF66186C1AE3}" sibTransId="{BE3C3BAA-F7F8-4E48-87FB-196F444923CD}"/>
    <dgm:cxn modelId="{4A717EE0-46A1-4A5D-A959-8208AA74195F}" srcId="{150E7128-9016-4563-A4F3-18C08377EF1B}" destId="{FB466D07-38F9-4F64-A6C1-B7055F126373}" srcOrd="2" destOrd="0" parTransId="{3293EF8C-8689-4055-8CA1-4EDA27177F6B}" sibTransId="{F3E98AD9-D198-449F-8023-CCAEF1D818E6}"/>
    <dgm:cxn modelId="{595AC097-2F26-4AB7-835F-AFC8DC8BA3DB}" type="presOf" srcId="{106513C3-A5BF-4729-B2D2-D2B2E5C9BC35}" destId="{23006D6D-36EE-4A85-85D4-5D6A01499448}" srcOrd="0" destOrd="0" presId="urn:microsoft.com/office/officeart/2005/8/layout/radial1"/>
    <dgm:cxn modelId="{9705109A-FB5B-446B-B6BF-F6F60E93FBC7}" type="presOf" srcId="{B531DBC1-1D36-4F2D-A6E3-FF66186C1AE3}" destId="{C380115C-3066-4E86-820E-D6AFEA282B2B}" srcOrd="1" destOrd="0" presId="urn:microsoft.com/office/officeart/2005/8/layout/radial1"/>
    <dgm:cxn modelId="{2BC6653B-CDF7-4565-8FB2-34CCC38A45ED}" type="presOf" srcId="{B531DBC1-1D36-4F2D-A6E3-FF66186C1AE3}" destId="{BB28AE18-CA08-44E5-AD43-34623D6FE234}" srcOrd="0" destOrd="0" presId="urn:microsoft.com/office/officeart/2005/8/layout/radial1"/>
    <dgm:cxn modelId="{C8943ABF-FFCE-41DC-9B9E-E2E0FB1F9204}" type="presOf" srcId="{2D4B69CE-61B9-4D19-A37F-75C759CB38F0}" destId="{7E3FACC3-AF82-4704-A05F-E5B7BE74EB88}" srcOrd="0" destOrd="0" presId="urn:microsoft.com/office/officeart/2005/8/layout/radial1"/>
    <dgm:cxn modelId="{7B05204B-2629-4400-85D7-0A208836C3FC}" type="presOf" srcId="{8BBA36FA-92B0-4B58-8F9D-1892489359F5}" destId="{36CA3C5F-8D97-4419-89E7-EC79B9BAC65D}" srcOrd="1" destOrd="0" presId="urn:microsoft.com/office/officeart/2005/8/layout/radial1"/>
    <dgm:cxn modelId="{5DDF461C-B213-4E53-A60A-3E8C8460A93B}" type="presOf" srcId="{D5F8AE64-BFF5-494A-BC68-2E562A54757C}" destId="{F0F6478C-CCBC-4685-A1DD-92816C312DB1}" srcOrd="0" destOrd="0" presId="urn:microsoft.com/office/officeart/2005/8/layout/radial1"/>
    <dgm:cxn modelId="{AB8FE073-B3FE-465E-94E9-55692D89AF3F}" type="presOf" srcId="{8BBA36FA-92B0-4B58-8F9D-1892489359F5}" destId="{A0D27E4A-7BFB-4D6D-BF70-7271B3D62E88}" srcOrd="0" destOrd="0" presId="urn:microsoft.com/office/officeart/2005/8/layout/radial1"/>
    <dgm:cxn modelId="{6828E6EA-AC67-45EB-9DDB-0D61B99C5D63}" srcId="{150E7128-9016-4563-A4F3-18C08377EF1B}" destId="{4D6B5C0E-1E62-48FE-A40E-26F482580802}" srcOrd="0" destOrd="0" parTransId="{8BBA36FA-92B0-4B58-8F9D-1892489359F5}" sibTransId="{0A8F9438-DCBE-4739-8F00-FC77E2B7AD1B}"/>
    <dgm:cxn modelId="{563A9996-1005-4C38-A36D-A8777D9C9367}" type="presParOf" srcId="{A2A24A5F-D516-45DE-9D2A-C897FCEDBB83}" destId="{EC493EBF-81C4-40ED-BF37-6088F35F2DDE}" srcOrd="0" destOrd="0" presId="urn:microsoft.com/office/officeart/2005/8/layout/radial1"/>
    <dgm:cxn modelId="{BDAD633B-0265-427C-A46E-D085C99EFA88}" type="presParOf" srcId="{A2A24A5F-D516-45DE-9D2A-C897FCEDBB83}" destId="{A0D27E4A-7BFB-4D6D-BF70-7271B3D62E88}" srcOrd="1" destOrd="0" presId="urn:microsoft.com/office/officeart/2005/8/layout/radial1"/>
    <dgm:cxn modelId="{A151864B-A8D1-4F6F-9E63-04AF83C692B6}" type="presParOf" srcId="{A0D27E4A-7BFB-4D6D-BF70-7271B3D62E88}" destId="{36CA3C5F-8D97-4419-89E7-EC79B9BAC65D}" srcOrd="0" destOrd="0" presId="urn:microsoft.com/office/officeart/2005/8/layout/radial1"/>
    <dgm:cxn modelId="{714013F3-07AD-4F22-9B64-6A90C8555CB6}" type="presParOf" srcId="{A2A24A5F-D516-45DE-9D2A-C897FCEDBB83}" destId="{EAFE0404-49B1-4F9C-861E-36F82B12450A}" srcOrd="2" destOrd="0" presId="urn:microsoft.com/office/officeart/2005/8/layout/radial1"/>
    <dgm:cxn modelId="{74811255-C22F-4074-83C9-0C6C07D742FD}" type="presParOf" srcId="{A2A24A5F-D516-45DE-9D2A-C897FCEDBB83}" destId="{23006D6D-36EE-4A85-85D4-5D6A01499448}" srcOrd="3" destOrd="0" presId="urn:microsoft.com/office/officeart/2005/8/layout/radial1"/>
    <dgm:cxn modelId="{D72F20A5-F249-431B-8F69-8D773015BAEE}" type="presParOf" srcId="{23006D6D-36EE-4A85-85D4-5D6A01499448}" destId="{7EDE446C-C8FD-4D79-ABA9-8D710BC5691F}" srcOrd="0" destOrd="0" presId="urn:microsoft.com/office/officeart/2005/8/layout/radial1"/>
    <dgm:cxn modelId="{14E54291-9FD6-4EA7-801D-AF93095FF505}" type="presParOf" srcId="{A2A24A5F-D516-45DE-9D2A-C897FCEDBB83}" destId="{F0F6478C-CCBC-4685-A1DD-92816C312DB1}" srcOrd="4" destOrd="0" presId="urn:microsoft.com/office/officeart/2005/8/layout/radial1"/>
    <dgm:cxn modelId="{0D163EF5-8947-4466-843E-1951B1735667}" type="presParOf" srcId="{A2A24A5F-D516-45DE-9D2A-C897FCEDBB83}" destId="{193F7DCB-02F9-4116-B7AF-FE61E69F950B}" srcOrd="5" destOrd="0" presId="urn:microsoft.com/office/officeart/2005/8/layout/radial1"/>
    <dgm:cxn modelId="{1A6F7F8E-17E0-449F-83DD-A7C00EDF51F6}" type="presParOf" srcId="{193F7DCB-02F9-4116-B7AF-FE61E69F950B}" destId="{CBD3BE51-08AC-4306-8FD1-D4A09063EFEA}" srcOrd="0" destOrd="0" presId="urn:microsoft.com/office/officeart/2005/8/layout/radial1"/>
    <dgm:cxn modelId="{926593B4-F308-4642-AEA9-813A773FC21F}" type="presParOf" srcId="{A2A24A5F-D516-45DE-9D2A-C897FCEDBB83}" destId="{70260ABB-B94E-4016-B2CD-EAD77C2CDD25}" srcOrd="6" destOrd="0" presId="urn:microsoft.com/office/officeart/2005/8/layout/radial1"/>
    <dgm:cxn modelId="{A2ADA302-80EC-4B61-A25F-3B73E9B0DF71}" type="presParOf" srcId="{A2A24A5F-D516-45DE-9D2A-C897FCEDBB83}" destId="{BB28AE18-CA08-44E5-AD43-34623D6FE234}" srcOrd="7" destOrd="0" presId="urn:microsoft.com/office/officeart/2005/8/layout/radial1"/>
    <dgm:cxn modelId="{9869C39E-E59B-4A44-8BC8-C54A378BD3A4}" type="presParOf" srcId="{BB28AE18-CA08-44E5-AD43-34623D6FE234}" destId="{C380115C-3066-4E86-820E-D6AFEA282B2B}" srcOrd="0" destOrd="0" presId="urn:microsoft.com/office/officeart/2005/8/layout/radial1"/>
    <dgm:cxn modelId="{9BBD6EF3-409D-438B-80E3-41C7225D09B6}" type="presParOf" srcId="{A2A24A5F-D516-45DE-9D2A-C897FCEDBB83}" destId="{7E3FACC3-AF82-4704-A05F-E5B7BE74EB88}" srcOrd="8" destOrd="0" presId="urn:microsoft.com/office/officeart/2005/8/layout/radial1"/>
  </dgm:cxnLst>
  <dgm:bg/>
  <dgm:whole/>
</dgm:dataModel>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3009EAF-4D6B-42B4-980B-70CAA5668880}" type="datetimeFigureOut">
              <a:rPr lang="zh-CN" altLang="en-US" smtClean="0"/>
              <a:pPr/>
              <a:t>2017-9-5</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040BBF6-158B-402A-A62B-84FB2A03769D}" type="slidenum">
              <a:rPr lang="zh-CN" altLang="en-US" smtClean="0"/>
              <a:pPr/>
              <a:t>‹#›</a:t>
            </a:fld>
            <a:endParaRPr lang="zh-CN" altLang="en-US"/>
          </a:p>
        </p:txBody>
      </p:sp>
    </p:spTree>
    <p:extLst>
      <p:ext uri="{BB962C8B-B14F-4D97-AF65-F5344CB8AC3E}">
        <p14:creationId xmlns:p14="http://schemas.microsoft.com/office/powerpoint/2010/main" xmlns="" val="31672424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9AC798-DF37-443A-9F90-3CED578FF006}" type="datetimeFigureOut">
              <a:rPr lang="zh-CN" altLang="en-US" smtClean="0"/>
              <a:pPr/>
              <a:t>2017-9-5</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573ADD-084B-402E-A698-8F99939239D6}" type="slidenum">
              <a:rPr lang="zh-CN" altLang="en-US" smtClean="0"/>
              <a:pPr/>
              <a:t>‹#›</a:t>
            </a:fld>
            <a:endParaRPr lang="zh-CN" altLang="en-US"/>
          </a:p>
        </p:txBody>
      </p:sp>
    </p:spTree>
    <p:extLst>
      <p:ext uri="{BB962C8B-B14F-4D97-AF65-F5344CB8AC3E}">
        <p14:creationId xmlns:p14="http://schemas.microsoft.com/office/powerpoint/2010/main" xmlns="" val="14437256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C573ADD-084B-402E-A698-8F99939239D6}" type="slidenum">
              <a:rPr lang="zh-CN" altLang="en-US" smtClean="0"/>
              <a:pPr/>
              <a:t>1</a:t>
            </a:fld>
            <a:endParaRPr lang="zh-CN" altLang="en-US"/>
          </a:p>
        </p:txBody>
      </p:sp>
    </p:spTree>
    <p:extLst>
      <p:ext uri="{BB962C8B-B14F-4D97-AF65-F5344CB8AC3E}">
        <p14:creationId xmlns:p14="http://schemas.microsoft.com/office/powerpoint/2010/main" xmlns="" val="3699318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C573ADD-084B-402E-A698-8F99939239D6}" type="slidenum">
              <a:rPr lang="zh-CN" altLang="en-US" smtClean="0"/>
              <a:pPr/>
              <a:t>27</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C573ADD-084B-402E-A698-8F99939239D6}" type="slidenum">
              <a:rPr lang="zh-CN" altLang="en-US" smtClean="0"/>
              <a:pPr/>
              <a:t>28</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C573ADD-084B-402E-A698-8F99939239D6}" type="slidenum">
              <a:rPr lang="zh-CN" altLang="en-US" smtClean="0"/>
              <a:pPr/>
              <a:t>29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C573ADD-084B-402E-A698-8F99939239D6}" type="slidenum">
              <a:rPr lang="zh-CN" altLang="en-US" smtClean="0"/>
              <a:pPr/>
              <a:t>16</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C573ADD-084B-402E-A698-8F99939239D6}" type="slidenum">
              <a:rPr lang="zh-CN" altLang="en-US" smtClean="0"/>
              <a:pPr/>
              <a:t>17</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C573ADD-084B-402E-A698-8F99939239D6}" type="slidenum">
              <a:rPr lang="zh-CN" altLang="en-US" smtClean="0"/>
              <a:pPr/>
              <a:t>18</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C573ADD-084B-402E-A698-8F99939239D6}" type="slidenum">
              <a:rPr lang="zh-CN" altLang="en-US" smtClean="0"/>
              <a:pPr/>
              <a:t>20</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C573ADD-084B-402E-A698-8F99939239D6}" type="slidenum">
              <a:rPr lang="zh-CN" altLang="en-US" smtClean="0"/>
              <a:pPr/>
              <a:t>21</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C573ADD-084B-402E-A698-8F99939239D6}" type="slidenum">
              <a:rPr lang="zh-CN" altLang="en-US" smtClean="0"/>
              <a:pPr/>
              <a:t>22</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C573ADD-084B-402E-A698-8F99939239D6}" type="slidenum">
              <a:rPr lang="zh-CN" altLang="en-US" smtClean="0"/>
              <a:pPr/>
              <a:t>23</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C573ADD-084B-402E-A698-8F99939239D6}" type="slidenum">
              <a:rPr lang="zh-CN" altLang="en-US" smtClean="0"/>
              <a:pPr/>
              <a:t>24</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jpeg"/><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990600"/>
            <a:ext cx="8229600" cy="5135563"/>
          </a:xfrm>
        </p:spPr>
        <p:txBody>
          <a:bodyPr/>
          <a:lstStyle>
            <a:lvl1pPr>
              <a:buSzPct val="85000"/>
              <a:buFontTx/>
              <a:buBlip>
                <a:blip r:embed="rId2"/>
              </a:buBlip>
              <a:defRPr sz="2400">
                <a:solidFill>
                  <a:srgbClr val="0A5AA2"/>
                </a:solidFill>
              </a:defRPr>
            </a:lvl1pPr>
            <a:lvl2pPr>
              <a:buFont typeface="Wingdings" pitchFamily="2" charset="2"/>
              <a:buChar char="Ø"/>
              <a:defRPr sz="2000">
                <a:solidFill>
                  <a:srgbClr val="0C6DE2"/>
                </a:solidFill>
              </a:defRPr>
            </a:lvl2pPr>
            <a:lvl3pPr>
              <a:defRPr sz="1800">
                <a:solidFill>
                  <a:srgbClr val="5EBDFE"/>
                </a:solidFill>
                <a:latin typeface="华文仿宋" pitchFamily="2" charset="-122"/>
                <a:ea typeface="华文仿宋" pitchFamily="2" charset="-122"/>
              </a:defRPr>
            </a:lvl3pPr>
          </a:lstStyle>
          <a:p>
            <a:pPr lvl="0"/>
            <a:r>
              <a:rPr lang="zh-CN" altLang="en-US" smtClean="0"/>
              <a:t>单击此处编辑母版文本样式</a:t>
            </a:r>
          </a:p>
          <a:p>
            <a:pPr lvl="1"/>
            <a:r>
              <a:rPr lang="zh-CN" altLang="en-US" smtClean="0"/>
              <a:t>第二级</a:t>
            </a:r>
          </a:p>
          <a:p>
            <a:pPr lvl="2"/>
            <a:r>
              <a:rPr lang="zh-CN" altLang="en-US" smtClean="0"/>
              <a:t>第三级</a:t>
            </a:r>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4A05DFC-4A9A-4D57-B1D8-97A38D48798D}" type="datetimeFigureOut">
              <a:rPr lang="zh-CN" altLang="en-US" smtClean="0"/>
              <a:pPr/>
              <a:t>2017-9-5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269196E-3364-4682-8AFB-7BEC2916E10F}" type="slidenum">
              <a:rPr lang="zh-CN" altLang="en-US" smtClean="0"/>
              <a:pPr/>
              <a:t>‹#›</a:t>
            </a:fld>
            <a:endParaRPr lang="zh-CN" alt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4A05DFC-4A9A-4D57-B1D8-97A38D48798D}" type="datetimeFigureOut">
              <a:rPr lang="zh-CN" altLang="en-US" smtClean="0"/>
              <a:pPr/>
              <a:t>2017-9-5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269196E-3364-4682-8AFB-7BEC2916E10F}" type="slidenum">
              <a:rPr lang="zh-CN" altLang="en-US" smtClean="0"/>
              <a:pPr/>
              <a:t>‹#›</a:t>
            </a:fld>
            <a:endParaRPr lang="zh-CN" alt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34A05DFC-4A9A-4D57-B1D8-97A38D48798D}" type="datetimeFigureOut">
              <a:rPr lang="zh-CN" altLang="en-US" smtClean="0"/>
              <a:pPr/>
              <a:t>2017-9-5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269196E-3364-4682-8AFB-7BEC2916E10F}" type="slidenum">
              <a:rPr lang="zh-CN" altLang="en-US" smtClean="0"/>
              <a:pPr/>
              <a:t>‹#›</a:t>
            </a:fld>
            <a:endParaRPr lang="zh-CN" alt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4A05DFC-4A9A-4D57-B1D8-97A38D48798D}" type="datetimeFigureOut">
              <a:rPr lang="zh-CN" altLang="en-US" smtClean="0"/>
              <a:pPr/>
              <a:t>2017-9-5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269196E-3364-4682-8AFB-7BEC2916E10F}"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4A05DFC-4A9A-4D57-B1D8-97A38D48798D}" type="datetimeFigureOut">
              <a:rPr lang="zh-CN" altLang="en-US" smtClean="0"/>
              <a:pPr/>
              <a:t>2017-9-5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269196E-3364-4682-8AFB-7BEC2916E10F}" type="slidenum">
              <a:rPr lang="zh-CN" altLang="en-US" smtClean="0"/>
              <a:pPr/>
              <a:t>‹#›</a:t>
            </a:fld>
            <a:endParaRPr lang="zh-CN" alt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4A05DFC-4A9A-4D57-B1D8-97A38D48798D}" type="datetimeFigureOut">
              <a:rPr lang="zh-CN" altLang="en-US" smtClean="0"/>
              <a:pPr/>
              <a:t>2017-9-5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269196E-3364-4682-8AFB-7BEC2916E10F}" type="slidenum">
              <a:rPr lang="zh-CN" altLang="en-US" smtClean="0"/>
              <a:pPr/>
              <a:t>‹#›</a:t>
            </a:fld>
            <a:endParaRPr lang="zh-CN" alt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4A05DFC-4A9A-4D57-B1D8-97A38D48798D}" type="datetimeFigureOut">
              <a:rPr lang="zh-CN" altLang="en-US" smtClean="0"/>
              <a:pPr/>
              <a:t>2017-9-5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269196E-3364-4682-8AFB-7BEC2916E10F}" type="slidenum">
              <a:rPr lang="zh-CN" altLang="en-US" smtClean="0"/>
              <a:pPr/>
              <a:t>‹#›</a:t>
            </a:fld>
            <a:endParaRPr lang="zh-CN" alt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4A05DFC-4A9A-4D57-B1D8-97A38D48798D}" type="datetimeFigureOut">
              <a:rPr lang="zh-CN" altLang="en-US" smtClean="0"/>
              <a:pPr/>
              <a:t>2017-9-5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269196E-3364-4682-8AFB-7BEC2916E10F}" type="slidenum">
              <a:rPr lang="zh-CN" altLang="en-US" smtClean="0"/>
              <a:pPr/>
              <a:t>‹#›</a:t>
            </a:fld>
            <a:endParaRPr lang="zh-CN" altLang="en-U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4A05DFC-4A9A-4D57-B1D8-97A38D48798D}" type="datetimeFigureOut">
              <a:rPr lang="zh-CN" altLang="en-US" smtClean="0"/>
              <a:pPr/>
              <a:t>2017-9-5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269196E-3364-4682-8AFB-7BEC2916E10F}" type="slidenum">
              <a:rPr lang="zh-CN" altLang="en-US" smtClean="0"/>
              <a:pPr/>
              <a:t>‹#›</a:t>
            </a:fld>
            <a:endParaRPr lang="zh-CN" alt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4A05DFC-4A9A-4D57-B1D8-97A38D48798D}" type="datetimeFigureOut">
              <a:rPr lang="zh-CN" altLang="en-US" smtClean="0"/>
              <a:pPr/>
              <a:t>2017-9-5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269196E-3364-4682-8AFB-7BEC2916E10F}" type="slidenum">
              <a:rPr lang="zh-CN" altLang="en-US" smtClean="0"/>
              <a:pPr/>
              <a:t>‹#›</a:t>
            </a:fld>
            <a:endParaRPr lang="zh-CN" alt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4A05DFC-4A9A-4D57-B1D8-97A38D48798D}" type="datetimeFigureOut">
              <a:rPr lang="zh-CN" altLang="en-US" smtClean="0"/>
              <a:pPr/>
              <a:t>2017-9-5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269196E-3364-4682-8AFB-7BEC2916E10F}" type="slidenum">
              <a:rPr lang="zh-CN" altLang="en-US" smtClean="0"/>
              <a:pPr/>
              <a:t>‹#›</a:t>
            </a:fld>
            <a:endParaRPr lang="zh-CN" alt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2928926" y="2357430"/>
            <a:ext cx="5286412" cy="1470025"/>
          </a:xfrm>
          <a:prstGeom prst="rect">
            <a:avLst/>
          </a:prstGeom>
        </p:spPr>
        <p:txBody>
          <a:bodyPr/>
          <a:lstStyle>
            <a:lvl1pPr>
              <a:defRPr sz="4000" b="1">
                <a:solidFill>
                  <a:schemeClr val="tx2"/>
                </a:solidFill>
                <a:effectLst>
                  <a:outerShdw blurRad="38100" dist="38100" dir="2700000" algn="tl">
                    <a:srgbClr val="000000">
                      <a:alpha val="43137"/>
                    </a:srgbClr>
                  </a:outerShdw>
                </a:effectLst>
                <a:latin typeface="华文中宋" pitchFamily="2" charset="-122"/>
                <a:ea typeface="华文中宋" pitchFamily="2" charset="-122"/>
              </a:defRPr>
            </a:lvl1pPr>
          </a:lstStyle>
          <a:p>
            <a:r>
              <a:rPr lang="zh-CN" altLang="en-US" smtClean="0"/>
              <a:t>单击此处编辑母版标题样式</a:t>
            </a:r>
            <a:endParaRPr lang="zh-CN" altLang="en-US" dirty="0"/>
          </a:p>
        </p:txBody>
      </p:sp>
      <p:sp>
        <p:nvSpPr>
          <p:cNvPr id="3" name="副标题 2"/>
          <p:cNvSpPr>
            <a:spLocks noGrp="1"/>
          </p:cNvSpPr>
          <p:nvPr>
            <p:ph type="subTitle" idx="1"/>
          </p:nvPr>
        </p:nvSpPr>
        <p:spPr>
          <a:xfrm>
            <a:off x="3071802" y="4214818"/>
            <a:ext cx="5043478" cy="1752600"/>
          </a:xfrm>
          <a:prstGeom prst="rect">
            <a:avLst/>
          </a:prstGeom>
        </p:spPr>
        <p:txBody>
          <a:bodyPr/>
          <a:lstStyle>
            <a:lvl1pPr marL="0" indent="0" algn="ctr">
              <a:buNone/>
              <a:defRPr sz="2000" b="1">
                <a:solidFill>
                  <a:schemeClr val="tx2"/>
                </a:solidFill>
                <a:latin typeface="华文仿宋" pitchFamily="2" charset="-122"/>
                <a:ea typeface="华文仿宋" pitchFamily="2" charset="-12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dirty="0"/>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仅标题">
    <p:bg>
      <p:bgPr>
        <a:blipFill dpi="0" rotWithShape="1">
          <a:blip r:embed="rId2" cstate="print">
            <a:lum/>
          </a:blip>
          <a:srcRect/>
          <a:stretch>
            <a:fillRect l="-2000" r="-2000"/>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857224" y="142852"/>
            <a:ext cx="7072330" cy="785794"/>
          </a:xfrm>
          <a:prstGeom prst="rect">
            <a:avLst/>
          </a:prstGeom>
        </p:spPr>
        <p:txBody>
          <a:bodyPr/>
          <a:lstStyle>
            <a:lvl1pPr algn="l">
              <a:defRPr sz="2800" b="1">
                <a:solidFill>
                  <a:schemeClr val="tx2"/>
                </a:solidFill>
                <a:effectLst/>
                <a:latin typeface="华文中宋" pitchFamily="2" charset="-122"/>
                <a:ea typeface="华文中宋" pitchFamily="2" charset="-122"/>
              </a:defRPr>
            </a:lvl1pPr>
          </a:lstStyle>
          <a:p>
            <a:r>
              <a:rPr lang="zh-CN" altLang="en-US" smtClean="0"/>
              <a:t>单击此处编辑母版标题样式</a:t>
            </a:r>
            <a:endParaRPr lang="zh-CN" altLang="en-US" dirty="0"/>
          </a:p>
        </p:txBody>
      </p:sp>
      <p:pic>
        <p:nvPicPr>
          <p:cNvPr id="6" name="图片 5" descr="{AA63D24B-E3BB-4150-A431-A981E3661FD9}.png"/>
          <p:cNvPicPr>
            <a:picLocks noChangeAspect="1"/>
          </p:cNvPicPr>
          <p:nvPr/>
        </p:nvPicPr>
        <p:blipFill>
          <a:blip r:embed="rId3" cstate="print">
            <a:clrChange>
              <a:clrFrom>
                <a:srgbClr val="FDFDFD"/>
              </a:clrFrom>
              <a:clrTo>
                <a:srgbClr val="FDFDFD">
                  <a:alpha val="0"/>
                </a:srgbClr>
              </a:clrTo>
            </a:clrChange>
          </a:blip>
          <a:stretch>
            <a:fillRect/>
          </a:stretch>
        </p:blipFill>
        <p:spPr>
          <a:xfrm>
            <a:off x="4018868" y="6357958"/>
            <a:ext cx="1553264" cy="428604"/>
          </a:xfrm>
          <a:prstGeom prst="rect">
            <a:avLst/>
          </a:prstGeom>
        </p:spPr>
      </p:pic>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自定义版式">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标题 1"/>
          <p:cNvSpPr>
            <a:spLocks noGrp="1"/>
          </p:cNvSpPr>
          <p:nvPr>
            <p:ph type="title"/>
          </p:nvPr>
        </p:nvSpPr>
        <p:spPr>
          <a:xfrm>
            <a:off x="857224" y="142852"/>
            <a:ext cx="7072330" cy="785794"/>
          </a:xfrm>
          <a:prstGeom prst="rect">
            <a:avLst/>
          </a:prstGeom>
        </p:spPr>
        <p:txBody>
          <a:bodyPr/>
          <a:lstStyle>
            <a:lvl1pPr algn="l">
              <a:defRPr lang="zh-CN" altLang="en-US" sz="2800" b="1" kern="1200" dirty="0" smtClean="0">
                <a:solidFill>
                  <a:schemeClr val="tx2"/>
                </a:solidFill>
                <a:effectLst/>
                <a:latin typeface="华文中宋" pitchFamily="2" charset="-122"/>
                <a:ea typeface="华文中宋" pitchFamily="2" charset="-122"/>
                <a:cs typeface="+mj-cs"/>
              </a:defRPr>
            </a:lvl1pPr>
          </a:lstStyle>
          <a:p>
            <a:r>
              <a:rPr lang="zh-CN" altLang="en-US" smtClean="0"/>
              <a:t>单击此处编辑母版标题样式</a:t>
            </a:r>
            <a:endParaRPr lang="zh-CN" altLang="en-US" dirty="0"/>
          </a:p>
        </p:txBody>
      </p:sp>
      <p:pic>
        <p:nvPicPr>
          <p:cNvPr id="4" name="图片 3" descr="{AA63D24B-E3BB-4150-A431-A981E3661FD9}.png"/>
          <p:cNvPicPr>
            <a:picLocks noChangeAspect="1"/>
          </p:cNvPicPr>
          <p:nvPr/>
        </p:nvPicPr>
        <p:blipFill>
          <a:blip r:embed="rId3" cstate="print">
            <a:clrChange>
              <a:clrFrom>
                <a:srgbClr val="FDFDFD"/>
              </a:clrFrom>
              <a:clrTo>
                <a:srgbClr val="FDFDFD">
                  <a:alpha val="0"/>
                </a:srgbClr>
              </a:clrTo>
            </a:clrChange>
          </a:blip>
          <a:stretch>
            <a:fillRect/>
          </a:stretch>
        </p:blipFill>
        <p:spPr>
          <a:xfrm>
            <a:off x="4018868" y="6357958"/>
            <a:ext cx="1553264" cy="428604"/>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1_自定义版式">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071538" y="2357430"/>
            <a:ext cx="7158030" cy="1143000"/>
          </a:xfrm>
          <a:prstGeom prst="rect">
            <a:avLst/>
          </a:prstGeom>
        </p:spPr>
        <p:txBody>
          <a:bodyPr/>
          <a:lstStyle>
            <a:lvl1pPr algn="ctr" defTabSz="914400" rtl="0" eaLnBrk="1" latinLnBrk="0" hangingPunct="1">
              <a:spcBef>
                <a:spcPct val="0"/>
              </a:spcBef>
              <a:buNone/>
              <a:defRPr lang="zh-CN" altLang="en-US" sz="4000" b="1" kern="1200" dirty="0" smtClean="0">
                <a:solidFill>
                  <a:schemeClr val="tx2"/>
                </a:solidFill>
                <a:effectLst>
                  <a:outerShdw blurRad="38100" dist="38100" dir="2700000" algn="tl">
                    <a:srgbClr val="000000">
                      <a:alpha val="43137"/>
                    </a:srgbClr>
                  </a:outerShdw>
                </a:effectLst>
                <a:latin typeface="华文中宋" pitchFamily="2" charset="-122"/>
                <a:ea typeface="华文中宋" pitchFamily="2" charset="-122"/>
                <a:cs typeface="+mj-cs"/>
              </a:defRPr>
            </a:lvl1pPr>
          </a:lstStyle>
          <a:p>
            <a:r>
              <a:rPr lang="zh-CN" altLang="en-US" smtClean="0"/>
              <a:t>单击此处编辑母版标题样式</a:t>
            </a:r>
            <a:endParaRPr lang="zh-CN" altLang="en-US" dirty="0"/>
          </a:p>
        </p:txBody>
      </p:sp>
      <p:pic>
        <p:nvPicPr>
          <p:cNvPr id="4" name="图片 3" descr="55.jpg"/>
          <p:cNvPicPr>
            <a:picLocks noChangeAspect="1"/>
          </p:cNvPicPr>
          <p:nvPr/>
        </p:nvPicPr>
        <p:blipFill>
          <a:blip r:embed="rId3" cstate="print">
            <a:clrChange>
              <a:clrFrom>
                <a:srgbClr val="818181"/>
              </a:clrFrom>
              <a:clrTo>
                <a:srgbClr val="818181">
                  <a:alpha val="0"/>
                </a:srgbClr>
              </a:clrTo>
            </a:clrChange>
            <a:duotone>
              <a:schemeClr val="accent5">
                <a:shade val="45000"/>
                <a:satMod val="135000"/>
              </a:schemeClr>
              <a:prstClr val="white"/>
            </a:duotone>
          </a:blip>
          <a:stretch>
            <a:fillRect/>
          </a:stretch>
        </p:blipFill>
        <p:spPr>
          <a:xfrm>
            <a:off x="3831820" y="6072206"/>
            <a:ext cx="1525998" cy="1142818"/>
          </a:xfrm>
          <a:prstGeom prst="rect">
            <a:avLst/>
          </a:prstGeom>
        </p:spPr>
      </p:pic>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pic>
        <p:nvPicPr>
          <p:cNvPr id="6" name="图片 5" descr="内页v4.JPG"/>
          <p:cNvPicPr>
            <a:picLocks noChangeAspect="1"/>
          </p:cNvPicPr>
          <p:nvPr/>
        </p:nvPicPr>
        <p:blipFill>
          <a:blip r:embed="rId2" cstate="print"/>
          <a:stretch>
            <a:fillRect/>
          </a:stretch>
        </p:blipFill>
        <p:spPr>
          <a:xfrm>
            <a:off x="0" y="0"/>
            <a:ext cx="9144000" cy="6858000"/>
          </a:xfrm>
          <a:prstGeom prst="rect">
            <a:avLst/>
          </a:prstGeom>
        </p:spPr>
      </p:pic>
      <p:sp>
        <p:nvSpPr>
          <p:cNvPr id="2" name="日期占位符 1"/>
          <p:cNvSpPr>
            <a:spLocks noGrp="1"/>
          </p:cNvSpPr>
          <p:nvPr>
            <p:ph type="dt" sz="half" idx="10"/>
          </p:nvPr>
        </p:nvSpPr>
        <p:spPr>
          <a:xfrm>
            <a:off x="457200" y="6356350"/>
            <a:ext cx="2133600" cy="365125"/>
          </a:xfrm>
          <a:prstGeom prst="rect">
            <a:avLst/>
          </a:prstGeom>
        </p:spPr>
        <p:txBody>
          <a:bodyPr/>
          <a:lstStyle/>
          <a:p>
            <a:fld id="{34A05DFC-4A9A-4D57-B1D8-97A38D48798D}" type="datetimeFigureOut">
              <a:rPr lang="zh-CN" altLang="en-US" smtClean="0"/>
              <a:pPr/>
              <a:t>2017-9-5</a:t>
            </a:fld>
            <a:endParaRPr lang="zh-CN" altLang="en-US"/>
          </a:p>
        </p:txBody>
      </p:sp>
      <p:sp>
        <p:nvSpPr>
          <p:cNvPr id="3" name="页脚占位符 2"/>
          <p:cNvSpPr>
            <a:spLocks noGrp="1"/>
          </p:cNvSpPr>
          <p:nvPr>
            <p:ph type="ftr" sz="quarter" idx="11"/>
          </p:nvPr>
        </p:nvSpPr>
        <p:spPr>
          <a:xfrm>
            <a:off x="3124200" y="6356350"/>
            <a:ext cx="28956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553200" y="6356350"/>
            <a:ext cx="2133600" cy="365125"/>
          </a:xfrm>
          <a:prstGeom prst="rect">
            <a:avLst/>
          </a:prstGeom>
        </p:spPr>
        <p:txBody>
          <a:bodyPr/>
          <a:lstStyle/>
          <a:p>
            <a:fld id="{B269196E-3364-4682-8AFB-7BEC2916E10F}"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图片 8" descr="图片1副本.jp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ctrTitle"/>
          </p:nvPr>
        </p:nvSpPr>
        <p:spPr>
          <a:xfrm>
            <a:off x="2267744" y="2060847"/>
            <a:ext cx="6804818" cy="2785473"/>
          </a:xfrm>
        </p:spPr>
        <p:txBody>
          <a:bodyPr anchor="ctr"/>
          <a:lstStyle>
            <a:lvl1pPr>
              <a:lnSpc>
                <a:spcPct val="100000"/>
              </a:lnSpc>
              <a:defRPr sz="6000" spc="-80" baseline="0">
                <a:solidFill>
                  <a:schemeClr val="bg1">
                    <a:lumMod val="65000"/>
                  </a:schemeClr>
                </a:solidFill>
                <a:effectLst>
                  <a:outerShdw blurRad="38100" dist="38100" dir="2700000" algn="tl">
                    <a:srgbClr val="000000">
                      <a:alpha val="43137"/>
                    </a:srgbClr>
                  </a:outerShdw>
                </a:effectLst>
                <a:latin typeface="+mj-ea"/>
                <a:ea typeface="+mj-ea"/>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6012159" y="4221088"/>
            <a:ext cx="2984373" cy="914400"/>
          </a:xfrm>
          <a:prstGeom prst="rect">
            <a:avLst/>
          </a:prstGeom>
        </p:spPr>
        <p:txBody>
          <a:bodyPr/>
          <a:lstStyle>
            <a:lvl1pPr marL="0" indent="0" algn="l">
              <a:buNone/>
              <a:defRPr b="0" cap="all" spc="120" baseline="0">
                <a:solidFill>
                  <a:schemeClr val="bg1">
                    <a:lumMod val="65000"/>
                  </a:schemeClr>
                </a:solidFill>
                <a:effectLst>
                  <a:outerShdw blurRad="38100" dist="38100" dir="2700000" algn="tl">
                    <a:srgbClr val="000000">
                      <a:alpha val="43137"/>
                    </a:srgbClr>
                  </a:outerShdw>
                </a:effectLst>
                <a:latin typeface="+mj-ea"/>
                <a:ea typeface="+mj-e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obj" preserve="1">
  <p:cSld name="标题和内容">
    <p:bg>
      <p:bgRef idx="1001">
        <a:schemeClr val="bg1"/>
      </p:bgRef>
    </p:bg>
    <p:spTree>
      <p:nvGrpSpPr>
        <p:cNvPr id="1" name=""/>
        <p:cNvGrpSpPr/>
        <p:nvPr/>
      </p:nvGrpSpPr>
      <p:grpSpPr>
        <a:xfrm>
          <a:off x="0" y="0"/>
          <a:ext cx="0" cy="0"/>
          <a:chOff x="0" y="0"/>
          <a:chExt cx="0" cy="0"/>
        </a:xfrm>
      </p:grpSpPr>
      <p:sp>
        <p:nvSpPr>
          <p:cNvPr id="4" name="矩形 3"/>
          <p:cNvSpPr/>
          <p:nvPr/>
        </p:nvSpPr>
        <p:spPr>
          <a:xfrm>
            <a:off x="0" y="6281738"/>
            <a:ext cx="9151938" cy="603250"/>
          </a:xfrm>
          <a:prstGeom prst="rect">
            <a:avLst/>
          </a:prstGeom>
          <a:solidFill>
            <a:srgbClr val="1B1B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5" name="组合 5"/>
          <p:cNvGrpSpPr>
            <a:grpSpLocks/>
          </p:cNvGrpSpPr>
          <p:nvPr/>
        </p:nvGrpSpPr>
        <p:grpSpPr bwMode="auto">
          <a:xfrm>
            <a:off x="0" y="6245225"/>
            <a:ext cx="9151938" cy="63500"/>
            <a:chOff x="0" y="3789040"/>
            <a:chExt cx="9144000" cy="720080"/>
          </a:xfrm>
        </p:grpSpPr>
        <p:grpSp>
          <p:nvGrpSpPr>
            <p:cNvPr id="6" name="组合 8"/>
            <p:cNvGrpSpPr>
              <a:grpSpLocks/>
            </p:cNvGrpSpPr>
            <p:nvPr userDrawn="1"/>
          </p:nvGrpSpPr>
          <p:grpSpPr bwMode="auto">
            <a:xfrm>
              <a:off x="0" y="3789040"/>
              <a:ext cx="9144000" cy="720080"/>
              <a:chOff x="0" y="3789040"/>
              <a:chExt cx="9144000" cy="720080"/>
            </a:xfrm>
          </p:grpSpPr>
          <p:sp>
            <p:nvSpPr>
              <p:cNvPr id="8" name="矩形 7"/>
              <p:cNvSpPr/>
              <p:nvPr userDrawn="1"/>
            </p:nvSpPr>
            <p:spPr>
              <a:xfrm>
                <a:off x="0" y="3789040"/>
                <a:ext cx="3048529" cy="720080"/>
              </a:xfrm>
              <a:prstGeom prst="rect">
                <a:avLst/>
              </a:prstGeom>
              <a:solidFill>
                <a:srgbClr val="0D4A8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矩形 8"/>
              <p:cNvSpPr/>
              <p:nvPr userDrawn="1"/>
            </p:nvSpPr>
            <p:spPr>
              <a:xfrm>
                <a:off x="3048529" y="3789040"/>
                <a:ext cx="3046943" cy="720080"/>
              </a:xfrm>
              <a:prstGeom prst="rect">
                <a:avLst/>
              </a:prstGeom>
              <a:solidFill>
                <a:srgbClr val="4C9B0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 name="矩形 9"/>
              <p:cNvSpPr/>
              <p:nvPr userDrawn="1"/>
            </p:nvSpPr>
            <p:spPr>
              <a:xfrm>
                <a:off x="6095471" y="3789040"/>
                <a:ext cx="3048529" cy="720080"/>
              </a:xfrm>
              <a:prstGeom prst="rect">
                <a:avLst/>
              </a:prstGeom>
              <a:solidFill>
                <a:srgbClr val="E5B61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7" name="矩形 6"/>
            <p:cNvSpPr/>
            <p:nvPr userDrawn="1"/>
          </p:nvSpPr>
          <p:spPr>
            <a:xfrm>
              <a:off x="0" y="3933056"/>
              <a:ext cx="9144000" cy="14401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 name="Title 1"/>
          <p:cNvSpPr>
            <a:spLocks noGrp="1"/>
          </p:cNvSpPr>
          <p:nvPr>
            <p:ph type="title"/>
          </p:nvPr>
        </p:nvSpPr>
        <p:spPr>
          <a:xfrm>
            <a:off x="360040" y="72008"/>
            <a:ext cx="7596336" cy="692696"/>
          </a:xfrm>
        </p:spPr>
        <p:txBody>
          <a:bodyPr/>
          <a:lstStyle>
            <a:lvl1pPr>
              <a:defRPr sz="4400">
                <a:solidFill>
                  <a:schemeClr val="tx1">
                    <a:lumMod val="85000"/>
                    <a:lumOff val="15000"/>
                  </a:schemeClr>
                </a:solidFill>
                <a:effectLst>
                  <a:outerShdw blurRad="38100" dist="38100" dir="2700000" algn="tl">
                    <a:srgbClr val="000000">
                      <a:alpha val="43137"/>
                    </a:srgbClr>
                  </a:outerShdw>
                </a:effectLst>
              </a:defRPr>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67544" y="980728"/>
            <a:ext cx="8208912" cy="4373563"/>
          </a:xfrm>
          <a:prstGeom prst="rect">
            <a:avLst/>
          </a:prstGeom>
        </p:spPr>
        <p:txBody>
          <a:bodyPr/>
          <a:lstStyle>
            <a:lvl1pPr>
              <a:defRPr sz="2400" b="0">
                <a:latin typeface="+mj-ea"/>
                <a:ea typeface="+mj-ea"/>
              </a:defRPr>
            </a:lvl1pPr>
            <a:lvl2pPr>
              <a:defRPr>
                <a:latin typeface="+mj-ea"/>
                <a:ea typeface="+mj-ea"/>
              </a:defRPr>
            </a:lvl2pPr>
            <a:lvl3pPr>
              <a:defRPr>
                <a:latin typeface="+mj-ea"/>
                <a:ea typeface="+mj-ea"/>
              </a:defRPr>
            </a:lvl3pPr>
            <a:lvl4pPr>
              <a:defRPr>
                <a:latin typeface="+mj-ea"/>
                <a:ea typeface="+mj-ea"/>
              </a:defRPr>
            </a:lvl4pPr>
            <a:lvl5pPr>
              <a:defRPr>
                <a:latin typeface="+mj-ea"/>
                <a:ea typeface="+mj-ea"/>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11" name="Slide Number Placeholder 5"/>
          <p:cNvSpPr>
            <a:spLocks noGrp="1"/>
          </p:cNvSpPr>
          <p:nvPr>
            <p:ph type="sldNum" sz="quarter" idx="10"/>
          </p:nvPr>
        </p:nvSpPr>
        <p:spPr>
          <a:xfrm>
            <a:off x="7667625" y="6448425"/>
            <a:ext cx="1316038" cy="365125"/>
          </a:xfrm>
          <a:prstGeom prst="rect">
            <a:avLst/>
          </a:prstGeom>
        </p:spPr>
        <p:txBody>
          <a:bodyPr/>
          <a:lstStyle>
            <a:lvl1pPr algn="r" fontAlgn="auto">
              <a:spcBef>
                <a:spcPts val="0"/>
              </a:spcBef>
              <a:spcAft>
                <a:spcPts val="0"/>
              </a:spcAft>
              <a:defRPr sz="1800" b="0">
                <a:solidFill>
                  <a:schemeClr val="bg1">
                    <a:lumMod val="65000"/>
                  </a:schemeClr>
                </a:solidFill>
                <a:latin typeface="+mn-lt"/>
                <a:ea typeface="+mn-ea"/>
              </a:defRPr>
            </a:lvl1pPr>
          </a:lstStyle>
          <a:p>
            <a:fld id="{B269196E-3364-4682-8AFB-7BEC2916E10F}"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4.jpeg"/><Relationship Id="rId18" Type="http://schemas.openxmlformats.org/officeDocument/2006/relationships/image" Target="../media/image9.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17" Type="http://schemas.openxmlformats.org/officeDocument/2006/relationships/image" Target="../media/image8.png"/><Relationship Id="rId2" Type="http://schemas.openxmlformats.org/officeDocument/2006/relationships/slideLayout" Target="../slideLayouts/slideLayout24.xml"/><Relationship Id="rId16" Type="http://schemas.openxmlformats.org/officeDocument/2006/relationships/image" Target="../media/image7.jpe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6.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5.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0.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69.xml"/><Relationship Id="rId7" Type="http://schemas.openxmlformats.org/officeDocument/2006/relationships/image" Target="../media/image12.jpeg"/><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theme" Target="../theme/theme7.xml"/><Relationship Id="rId5" Type="http://schemas.openxmlformats.org/officeDocument/2006/relationships/slideLayout" Target="../slideLayouts/slideLayout71.xml"/><Relationship Id="rId4" Type="http://schemas.openxmlformats.org/officeDocument/2006/relationships/slideLayout" Target="../slideLayouts/slideLayout70.xml"/></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73.xml"/><Relationship Id="rId1" Type="http://schemas.openxmlformats.org/officeDocument/2006/relationships/slideLayout" Target="../slideLayouts/slideLayout72.xml"/><Relationship Id="rId5" Type="http://schemas.openxmlformats.org/officeDocument/2006/relationships/image" Target="../media/image22.jpeg"/><Relationship Id="rId4" Type="http://schemas.openxmlformats.org/officeDocument/2006/relationships/image" Target="../media/image2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pic>
        <p:nvPicPr>
          <p:cNvPr id="1026" name="Picture 2" descr="sub"/>
          <p:cNvPicPr>
            <a:picLocks noChangeAspect="1" noChangeArrowheads="1"/>
          </p:cNvPicPr>
          <p:nvPr/>
        </p:nvPicPr>
        <p:blipFill>
          <a:blip r:embed="rId13"/>
          <a:srcRect/>
          <a:stretch>
            <a:fillRect/>
          </a:stretch>
        </p:blipFill>
        <p:spPr bwMode="auto">
          <a:xfrm>
            <a:off x="0" y="0"/>
            <a:ext cx="9144000" cy="6858000"/>
          </a:xfrm>
          <a:prstGeom prst="rect">
            <a:avLst/>
          </a:prstGeom>
          <a:noFill/>
          <a:ln w="9525" cmpd="sng">
            <a:noFill/>
            <a:miter lim="800000"/>
            <a:headEnd/>
            <a:tailEnd/>
          </a:ln>
        </p:spPr>
      </p:pic>
      <p:sp>
        <p:nvSpPr>
          <p:cNvPr id="1027" name="Rectangle 2"/>
          <p:cNvSpPr>
            <a:spLocks noGrp="1" noChangeArrowheads="1"/>
          </p:cNvSpPr>
          <p:nvPr>
            <p:ph type="title"/>
          </p:nvPr>
        </p:nvSpPr>
        <p:spPr bwMode="auto">
          <a:xfrm>
            <a:off x="189471" y="125628"/>
            <a:ext cx="6400800" cy="381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dirty="0" smtClean="0"/>
              <a:t>单击此处编辑母版标题样式</a:t>
            </a:r>
          </a:p>
        </p:txBody>
      </p:sp>
      <p:sp>
        <p:nvSpPr>
          <p:cNvPr id="1028"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2400" b="1">
          <a:solidFill>
            <a:schemeClr val="bg1"/>
          </a:solidFill>
          <a:latin typeface="华文仿宋" pitchFamily="2" charset="-122"/>
          <a:ea typeface="华文仿宋" pitchFamily="2" charset="-122"/>
          <a:cs typeface="+mj-cs"/>
        </a:defRPr>
      </a:lvl1pPr>
      <a:lvl2pPr algn="ctr" rtl="0" eaLnBrk="1" fontAlgn="base" hangingPunct="1">
        <a:spcBef>
          <a:spcPct val="0"/>
        </a:spcBef>
        <a:spcAft>
          <a:spcPct val="0"/>
        </a:spcAft>
        <a:defRPr sz="4400">
          <a:solidFill>
            <a:schemeClr val="tx2"/>
          </a:solidFill>
          <a:latin typeface="Arial" pitchFamily="34" charset="0"/>
          <a:ea typeface="宋体" pitchFamily="2" charset="-122"/>
        </a:defRPr>
      </a:lvl2pPr>
      <a:lvl3pPr algn="ctr" rtl="0" eaLnBrk="1" fontAlgn="base" hangingPunct="1">
        <a:spcBef>
          <a:spcPct val="0"/>
        </a:spcBef>
        <a:spcAft>
          <a:spcPct val="0"/>
        </a:spcAft>
        <a:defRPr sz="4400">
          <a:solidFill>
            <a:schemeClr val="tx2"/>
          </a:solidFill>
          <a:latin typeface="Arial" pitchFamily="34" charset="0"/>
          <a:ea typeface="宋体" pitchFamily="2" charset="-122"/>
        </a:defRPr>
      </a:lvl3pPr>
      <a:lvl4pPr algn="ctr" rtl="0" eaLnBrk="1" fontAlgn="base" hangingPunct="1">
        <a:spcBef>
          <a:spcPct val="0"/>
        </a:spcBef>
        <a:spcAft>
          <a:spcPct val="0"/>
        </a:spcAft>
        <a:defRPr sz="4400">
          <a:solidFill>
            <a:schemeClr val="tx2"/>
          </a:solidFill>
          <a:latin typeface="Arial" pitchFamily="34" charset="0"/>
          <a:ea typeface="宋体" pitchFamily="2" charset="-122"/>
        </a:defRPr>
      </a:lvl4pPr>
      <a:lvl5pPr algn="ctr" rtl="0" eaLnBrk="1" fontAlgn="base" hangingPunct="1">
        <a:spcBef>
          <a:spcPct val="0"/>
        </a:spcBef>
        <a:spcAft>
          <a:spcPct val="0"/>
        </a:spcAft>
        <a:defRPr sz="4400">
          <a:solidFill>
            <a:schemeClr val="tx2"/>
          </a:solidFill>
          <a:latin typeface="Arial" pitchFamily="34" charset="0"/>
          <a:ea typeface="宋体" pitchFamily="2" charset="-122"/>
        </a:defRPr>
      </a:lvl5pPr>
      <a:lvl6pPr marL="457200" algn="ctr" rtl="0" eaLnBrk="1" fontAlgn="base" hangingPunct="1">
        <a:spcBef>
          <a:spcPct val="0"/>
        </a:spcBef>
        <a:spcAft>
          <a:spcPct val="0"/>
        </a:spcAft>
        <a:defRPr sz="4400">
          <a:solidFill>
            <a:schemeClr val="tx2"/>
          </a:solidFill>
          <a:latin typeface="Arial" pitchFamily="34" charset="0"/>
          <a:ea typeface="宋体" pitchFamily="2" charset="-122"/>
        </a:defRPr>
      </a:lvl6pPr>
      <a:lvl7pPr marL="914400" algn="ctr" rtl="0" eaLnBrk="1" fontAlgn="base" hangingPunct="1">
        <a:spcBef>
          <a:spcPct val="0"/>
        </a:spcBef>
        <a:spcAft>
          <a:spcPct val="0"/>
        </a:spcAft>
        <a:defRPr sz="4400">
          <a:solidFill>
            <a:schemeClr val="tx2"/>
          </a:solidFill>
          <a:latin typeface="Arial" pitchFamily="34" charset="0"/>
          <a:ea typeface="宋体" pitchFamily="2" charset="-122"/>
        </a:defRPr>
      </a:lvl7pPr>
      <a:lvl8pPr marL="1371600" algn="ctr" rtl="0" eaLnBrk="1" fontAlgn="base" hangingPunct="1">
        <a:spcBef>
          <a:spcPct val="0"/>
        </a:spcBef>
        <a:spcAft>
          <a:spcPct val="0"/>
        </a:spcAft>
        <a:defRPr sz="4400">
          <a:solidFill>
            <a:schemeClr val="tx2"/>
          </a:solidFill>
          <a:latin typeface="Arial" pitchFamily="34" charset="0"/>
          <a:ea typeface="宋体" pitchFamily="2" charset="-122"/>
        </a:defRPr>
      </a:lvl8pPr>
      <a:lvl9pPr marL="1828800" algn="ctr" rtl="0" eaLnBrk="1" fontAlgn="base" hangingPunct="1">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pic>
        <p:nvPicPr>
          <p:cNvPr id="4098" name="Picture 2" descr="title"/>
          <p:cNvPicPr>
            <a:picLocks noChangeAspect="1" noChangeArrowheads="1"/>
          </p:cNvPicPr>
          <p:nvPr/>
        </p:nvPicPr>
        <p:blipFill>
          <a:blip r:embed="rId13"/>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ea typeface="宋体" pitchFamily="2" charset="-122"/>
        </a:defRPr>
      </a:lvl2pPr>
      <a:lvl3pPr algn="ctr" rtl="0" eaLnBrk="1" fontAlgn="base" hangingPunct="1">
        <a:spcBef>
          <a:spcPct val="0"/>
        </a:spcBef>
        <a:spcAft>
          <a:spcPct val="0"/>
        </a:spcAft>
        <a:defRPr sz="4400">
          <a:solidFill>
            <a:schemeClr val="tx2"/>
          </a:solidFill>
          <a:latin typeface="Arial" pitchFamily="34" charset="0"/>
          <a:ea typeface="宋体" pitchFamily="2" charset="-122"/>
        </a:defRPr>
      </a:lvl3pPr>
      <a:lvl4pPr algn="ctr" rtl="0" eaLnBrk="1" fontAlgn="base" hangingPunct="1">
        <a:spcBef>
          <a:spcPct val="0"/>
        </a:spcBef>
        <a:spcAft>
          <a:spcPct val="0"/>
        </a:spcAft>
        <a:defRPr sz="4400">
          <a:solidFill>
            <a:schemeClr val="tx2"/>
          </a:solidFill>
          <a:latin typeface="Arial" pitchFamily="34" charset="0"/>
          <a:ea typeface="宋体" pitchFamily="2" charset="-122"/>
        </a:defRPr>
      </a:lvl4pPr>
      <a:lvl5pPr algn="ctr" rtl="0" eaLnBrk="1" fontAlgn="base" hangingPunct="1">
        <a:spcBef>
          <a:spcPct val="0"/>
        </a:spcBef>
        <a:spcAft>
          <a:spcPct val="0"/>
        </a:spcAft>
        <a:defRPr sz="4400">
          <a:solidFill>
            <a:schemeClr val="tx2"/>
          </a:solidFill>
          <a:latin typeface="Arial" pitchFamily="34" charset="0"/>
          <a:ea typeface="宋体" pitchFamily="2" charset="-122"/>
        </a:defRPr>
      </a:lvl5pPr>
      <a:lvl6pPr marL="457200" algn="ctr" rtl="0" eaLnBrk="1" fontAlgn="base" hangingPunct="1">
        <a:spcBef>
          <a:spcPct val="0"/>
        </a:spcBef>
        <a:spcAft>
          <a:spcPct val="0"/>
        </a:spcAft>
        <a:defRPr sz="4400">
          <a:solidFill>
            <a:schemeClr val="tx2"/>
          </a:solidFill>
          <a:latin typeface="Arial" pitchFamily="34" charset="0"/>
          <a:ea typeface="宋体" pitchFamily="2" charset="-122"/>
        </a:defRPr>
      </a:lvl6pPr>
      <a:lvl7pPr marL="914400" algn="ctr" rtl="0" eaLnBrk="1" fontAlgn="base" hangingPunct="1">
        <a:spcBef>
          <a:spcPct val="0"/>
        </a:spcBef>
        <a:spcAft>
          <a:spcPct val="0"/>
        </a:spcAft>
        <a:defRPr sz="4400">
          <a:solidFill>
            <a:schemeClr val="tx2"/>
          </a:solidFill>
          <a:latin typeface="Arial" pitchFamily="34" charset="0"/>
          <a:ea typeface="宋体" pitchFamily="2" charset="-122"/>
        </a:defRPr>
      </a:lvl7pPr>
      <a:lvl8pPr marL="1371600" algn="ctr" rtl="0" eaLnBrk="1" fontAlgn="base" hangingPunct="1">
        <a:spcBef>
          <a:spcPct val="0"/>
        </a:spcBef>
        <a:spcAft>
          <a:spcPct val="0"/>
        </a:spcAft>
        <a:defRPr sz="4400">
          <a:solidFill>
            <a:schemeClr val="tx2"/>
          </a:solidFill>
          <a:latin typeface="Arial" pitchFamily="34" charset="0"/>
          <a:ea typeface="宋体" pitchFamily="2" charset="-122"/>
        </a:defRPr>
      </a:lvl8pPr>
      <a:lvl9pPr marL="1828800" algn="ctr" rtl="0" eaLnBrk="1" fontAlgn="base" hangingPunct="1">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pic>
        <p:nvPicPr>
          <p:cNvPr id="2050" name="Picture 2" descr="bg"/>
          <p:cNvPicPr>
            <a:picLocks noChangeAspect="1" noChangeArrowheads="1"/>
          </p:cNvPicPr>
          <p:nvPr/>
        </p:nvPicPr>
        <p:blipFill>
          <a:blip r:embed="rId13"/>
          <a:srcRect/>
          <a:stretch>
            <a:fillRect/>
          </a:stretch>
        </p:blipFill>
        <p:spPr bwMode="auto">
          <a:xfrm>
            <a:off x="0" y="0"/>
            <a:ext cx="9144000" cy="6858000"/>
          </a:xfrm>
          <a:prstGeom prst="rect">
            <a:avLst/>
          </a:prstGeom>
          <a:noFill/>
          <a:ln w="9525" cmpd="sng">
            <a:noFill/>
            <a:miter lim="800000"/>
            <a:headEnd/>
            <a:tailEnd/>
          </a:ln>
        </p:spPr>
      </p:pic>
      <p:pic>
        <p:nvPicPr>
          <p:cNvPr id="2051" name="Picture 3" descr="title"/>
          <p:cNvPicPr>
            <a:picLocks noChangeAspect="1" noChangeArrowheads="1"/>
          </p:cNvPicPr>
          <p:nvPr/>
        </p:nvPicPr>
        <p:blipFill>
          <a:blip r:embed="rId14"/>
          <a:srcRect/>
          <a:stretch>
            <a:fillRect/>
          </a:stretch>
        </p:blipFill>
        <p:spPr bwMode="auto">
          <a:xfrm>
            <a:off x="-303213" y="501633"/>
            <a:ext cx="6627813" cy="569913"/>
          </a:xfrm>
          <a:prstGeom prst="rect">
            <a:avLst/>
          </a:prstGeom>
          <a:noFill/>
          <a:ln w="9525" cmpd="sng">
            <a:noFill/>
            <a:miter lim="800000"/>
            <a:headEnd/>
            <a:tailEnd/>
          </a:ln>
        </p:spPr>
      </p:pic>
      <p:pic>
        <p:nvPicPr>
          <p:cNvPr id="2052" name="Picture 4" descr="footer"/>
          <p:cNvPicPr>
            <a:picLocks noChangeAspect="1" noChangeArrowheads="1"/>
          </p:cNvPicPr>
          <p:nvPr/>
        </p:nvPicPr>
        <p:blipFill>
          <a:blip r:embed="rId15"/>
          <a:srcRect/>
          <a:stretch>
            <a:fillRect/>
          </a:stretch>
        </p:blipFill>
        <p:spPr bwMode="auto">
          <a:xfrm>
            <a:off x="-150813" y="5829307"/>
            <a:ext cx="9447213" cy="960437"/>
          </a:xfrm>
          <a:prstGeom prst="rect">
            <a:avLst/>
          </a:prstGeom>
          <a:noFill/>
          <a:ln w="9525" cmpd="sng">
            <a:noFill/>
            <a:miter lim="800000"/>
            <a:headEnd/>
            <a:tailEnd/>
          </a:ln>
        </p:spPr>
      </p:pic>
      <p:pic>
        <p:nvPicPr>
          <p:cNvPr id="2053" name="Picture 5" descr="map"/>
          <p:cNvPicPr>
            <a:picLocks noChangeAspect="1" noChangeArrowheads="1"/>
          </p:cNvPicPr>
          <p:nvPr/>
        </p:nvPicPr>
        <p:blipFill>
          <a:blip r:embed="rId16"/>
          <a:srcRect/>
          <a:stretch>
            <a:fillRect/>
          </a:stretch>
        </p:blipFill>
        <p:spPr bwMode="auto">
          <a:xfrm>
            <a:off x="2438400" y="1066800"/>
            <a:ext cx="3886200" cy="2468563"/>
          </a:xfrm>
          <a:prstGeom prst="rect">
            <a:avLst/>
          </a:prstGeom>
          <a:noFill/>
          <a:ln w="9525" cmpd="sng">
            <a:noFill/>
            <a:miter lim="800000"/>
            <a:headEnd/>
            <a:tailEnd/>
          </a:ln>
        </p:spPr>
      </p:pic>
      <p:pic>
        <p:nvPicPr>
          <p:cNvPr id="2054" name="Picture 6" descr="new"/>
          <p:cNvPicPr>
            <a:picLocks noChangeAspect="1" noChangeArrowheads="1"/>
          </p:cNvPicPr>
          <p:nvPr/>
        </p:nvPicPr>
        <p:blipFill>
          <a:blip r:embed="rId17"/>
          <a:srcRect/>
          <a:stretch>
            <a:fillRect/>
          </a:stretch>
        </p:blipFill>
        <p:spPr bwMode="auto">
          <a:xfrm>
            <a:off x="2362200" y="4357694"/>
            <a:ext cx="6629400" cy="2432050"/>
          </a:xfrm>
          <a:prstGeom prst="rect">
            <a:avLst/>
          </a:prstGeom>
          <a:noFill/>
          <a:ln w="9525" cmpd="sng">
            <a:noFill/>
            <a:miter lim="800000"/>
            <a:headEnd/>
            <a:tailEnd/>
          </a:ln>
        </p:spPr>
      </p:pic>
      <p:pic>
        <p:nvPicPr>
          <p:cNvPr id="2055" name="Picture 7" descr="logo"/>
          <p:cNvPicPr>
            <a:picLocks noChangeAspect="1" noChangeArrowheads="1"/>
          </p:cNvPicPr>
          <p:nvPr/>
        </p:nvPicPr>
        <p:blipFill>
          <a:blip r:embed="rId18"/>
          <a:srcRect/>
          <a:stretch>
            <a:fillRect/>
          </a:stretch>
        </p:blipFill>
        <p:spPr bwMode="auto">
          <a:xfrm>
            <a:off x="533400" y="571480"/>
            <a:ext cx="4572000" cy="400050"/>
          </a:xfrm>
          <a:prstGeom prst="rect">
            <a:avLst/>
          </a:prstGeom>
          <a:noFill/>
          <a:ln w="9525" cmpd="sng">
            <a:noFill/>
            <a:miter lim="800000"/>
            <a:headEnd/>
            <a:tailEnd/>
          </a:ln>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fade">
                                      <p:cBhvr>
                                        <p:cTn id="7" dur="1000"/>
                                        <p:tgtEl>
                                          <p:spTgt spid="2051"/>
                                        </p:tgtEl>
                                      </p:cBhvr>
                                    </p:animEffect>
                                  </p:childTnLst>
                                </p:cTn>
                              </p:par>
                            </p:childTnLst>
                          </p:cTn>
                        </p:par>
                        <p:par>
                          <p:cTn id="8" fill="hold">
                            <p:stCondLst>
                              <p:cond delay="1000"/>
                            </p:stCondLst>
                            <p:childTnLst>
                              <p:par>
                                <p:cTn id="9" presetID="14" presetClass="entr" presetSubtype="10" fill="hold" nodeType="afterEffect">
                                  <p:stCondLst>
                                    <p:cond delay="0"/>
                                  </p:stCondLst>
                                  <p:childTnLst>
                                    <p:set>
                                      <p:cBhvr>
                                        <p:cTn id="10" dur="1" fill="hold">
                                          <p:stCondLst>
                                            <p:cond delay="0"/>
                                          </p:stCondLst>
                                        </p:cTn>
                                        <p:tgtEl>
                                          <p:spTgt spid="2055"/>
                                        </p:tgtEl>
                                        <p:attrNameLst>
                                          <p:attrName>style.visibility</p:attrName>
                                        </p:attrNameLst>
                                      </p:cBhvr>
                                      <p:to>
                                        <p:strVal val="visible"/>
                                      </p:to>
                                    </p:set>
                                    <p:animEffect transition="in" filter="randombar(horizontal)">
                                      <p:cBhvr>
                                        <p:cTn id="11" dur="1000"/>
                                        <p:tgtEl>
                                          <p:spTgt spid="2055"/>
                                        </p:tgtEl>
                                      </p:cBhvr>
                                    </p:animEffect>
                                  </p:childTnLst>
                                </p:cTn>
                              </p:par>
                            </p:childTnLst>
                          </p:cTn>
                        </p:par>
                        <p:par>
                          <p:cTn id="12" fill="hold">
                            <p:stCondLst>
                              <p:cond delay="2000"/>
                            </p:stCondLst>
                            <p:childTnLst>
                              <p:par>
                                <p:cTn id="13" presetID="22" presetClass="entr" presetSubtype="4" fill="hold" nodeType="afterEffect">
                                  <p:stCondLst>
                                    <p:cond delay="0"/>
                                  </p:stCondLst>
                                  <p:childTnLst>
                                    <p:set>
                                      <p:cBhvr>
                                        <p:cTn id="14" dur="1" fill="hold">
                                          <p:stCondLst>
                                            <p:cond delay="0"/>
                                          </p:stCondLst>
                                        </p:cTn>
                                        <p:tgtEl>
                                          <p:spTgt spid="2052"/>
                                        </p:tgtEl>
                                        <p:attrNameLst>
                                          <p:attrName>style.visibility</p:attrName>
                                        </p:attrNameLst>
                                      </p:cBhvr>
                                      <p:to>
                                        <p:strVal val="visible"/>
                                      </p:to>
                                    </p:set>
                                    <p:animEffect transition="in" filter="wipe(down)">
                                      <p:cBhvr>
                                        <p:cTn id="15" dur="1000"/>
                                        <p:tgtEl>
                                          <p:spTgt spid="2052"/>
                                        </p:tgtEl>
                                      </p:cBhvr>
                                    </p:animEffect>
                                  </p:childTnLst>
                                </p:cTn>
                              </p:par>
                            </p:childTnLst>
                          </p:cTn>
                        </p:par>
                        <p:par>
                          <p:cTn id="16" fill="hold">
                            <p:stCondLst>
                              <p:cond delay="3000"/>
                            </p:stCondLst>
                            <p:childTnLst>
                              <p:par>
                                <p:cTn id="17" presetID="37" presetClass="entr" presetSubtype="0" fill="hold" nodeType="afterEffect">
                                  <p:stCondLst>
                                    <p:cond delay="0"/>
                                  </p:stCondLst>
                                  <p:childTnLst>
                                    <p:set>
                                      <p:cBhvr>
                                        <p:cTn id="18" dur="1" fill="hold">
                                          <p:stCondLst>
                                            <p:cond delay="0"/>
                                          </p:stCondLst>
                                        </p:cTn>
                                        <p:tgtEl>
                                          <p:spTgt spid="2054"/>
                                        </p:tgtEl>
                                        <p:attrNameLst>
                                          <p:attrName>style.visibility</p:attrName>
                                        </p:attrNameLst>
                                      </p:cBhvr>
                                      <p:to>
                                        <p:strVal val="visible"/>
                                      </p:to>
                                    </p:set>
                                    <p:animEffect transition="in" filter="fade">
                                      <p:cBhvr>
                                        <p:cTn id="19" dur="1000"/>
                                        <p:tgtEl>
                                          <p:spTgt spid="2054"/>
                                        </p:tgtEl>
                                      </p:cBhvr>
                                    </p:animEffect>
                                    <p:anim calcmode="lin" valueType="num">
                                      <p:cBhvr>
                                        <p:cTn id="20" dur="1000" fill="hold"/>
                                        <p:tgtEl>
                                          <p:spTgt spid="2054"/>
                                        </p:tgtEl>
                                        <p:attrNameLst>
                                          <p:attrName>ppt_x</p:attrName>
                                        </p:attrNameLst>
                                      </p:cBhvr>
                                      <p:tavLst>
                                        <p:tav tm="0">
                                          <p:val>
                                            <p:strVal val="#ppt_x"/>
                                          </p:val>
                                        </p:tav>
                                        <p:tav tm="100000">
                                          <p:val>
                                            <p:strVal val="#ppt_x"/>
                                          </p:val>
                                        </p:tav>
                                      </p:tavLst>
                                    </p:anim>
                                    <p:anim calcmode="lin" valueType="num">
                                      <p:cBhvr>
                                        <p:cTn id="21" dur="900" decel="100000" fill="hold"/>
                                        <p:tgtEl>
                                          <p:spTgt spid="2054"/>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2054"/>
                                        </p:tgtEl>
                                        <p:attrNameLst>
                                          <p:attrName>ppt_y</p:attrName>
                                        </p:attrNameLst>
                                      </p:cBhvr>
                                      <p:tavLst>
                                        <p:tav tm="0">
                                          <p:val>
                                            <p:strVal val="#ppt_y-.03"/>
                                          </p:val>
                                        </p:tav>
                                        <p:tav tm="100000">
                                          <p:val>
                                            <p:strVal val="#ppt_y"/>
                                          </p:val>
                                        </p:tav>
                                      </p:tavLst>
                                    </p:anim>
                                  </p:childTnLst>
                                </p:cTn>
                              </p:par>
                            </p:childTnLst>
                          </p:cTn>
                        </p:par>
                        <p:par>
                          <p:cTn id="23" fill="hold">
                            <p:stCondLst>
                              <p:cond delay="4000"/>
                            </p:stCondLst>
                            <p:childTnLst>
                              <p:par>
                                <p:cTn id="24" presetID="14" presetClass="entr" presetSubtype="10" fill="hold" nodeType="afterEffect">
                                  <p:stCondLst>
                                    <p:cond delay="0"/>
                                  </p:stCondLst>
                                  <p:childTnLst>
                                    <p:set>
                                      <p:cBhvr>
                                        <p:cTn id="25" dur="1" fill="hold">
                                          <p:stCondLst>
                                            <p:cond delay="0"/>
                                          </p:stCondLst>
                                        </p:cTn>
                                        <p:tgtEl>
                                          <p:spTgt spid="2053"/>
                                        </p:tgtEl>
                                        <p:attrNameLst>
                                          <p:attrName>style.visibility</p:attrName>
                                        </p:attrNameLst>
                                      </p:cBhvr>
                                      <p:to>
                                        <p:strVal val="visible"/>
                                      </p:to>
                                    </p:set>
                                    <p:animEffect transition="in" filter="randombar(horizontal)">
                                      <p:cBhvr>
                                        <p:cTn id="26" dur="500"/>
                                        <p:tgtEl>
                                          <p:spTgt spid="20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ea typeface="宋体" pitchFamily="2" charset="-122"/>
        </a:defRPr>
      </a:lvl2pPr>
      <a:lvl3pPr algn="ctr" rtl="0" eaLnBrk="1" fontAlgn="base" hangingPunct="1">
        <a:spcBef>
          <a:spcPct val="0"/>
        </a:spcBef>
        <a:spcAft>
          <a:spcPct val="0"/>
        </a:spcAft>
        <a:defRPr sz="4400">
          <a:solidFill>
            <a:schemeClr val="tx2"/>
          </a:solidFill>
          <a:latin typeface="Arial" pitchFamily="34" charset="0"/>
          <a:ea typeface="宋体" pitchFamily="2" charset="-122"/>
        </a:defRPr>
      </a:lvl3pPr>
      <a:lvl4pPr algn="ctr" rtl="0" eaLnBrk="1" fontAlgn="base" hangingPunct="1">
        <a:spcBef>
          <a:spcPct val="0"/>
        </a:spcBef>
        <a:spcAft>
          <a:spcPct val="0"/>
        </a:spcAft>
        <a:defRPr sz="4400">
          <a:solidFill>
            <a:schemeClr val="tx2"/>
          </a:solidFill>
          <a:latin typeface="Arial" pitchFamily="34" charset="0"/>
          <a:ea typeface="宋体" pitchFamily="2" charset="-122"/>
        </a:defRPr>
      </a:lvl4pPr>
      <a:lvl5pPr algn="ctr" rtl="0" eaLnBrk="1" fontAlgn="base" hangingPunct="1">
        <a:spcBef>
          <a:spcPct val="0"/>
        </a:spcBef>
        <a:spcAft>
          <a:spcPct val="0"/>
        </a:spcAft>
        <a:defRPr sz="4400">
          <a:solidFill>
            <a:schemeClr val="tx2"/>
          </a:solidFill>
          <a:latin typeface="Arial" pitchFamily="34" charset="0"/>
          <a:ea typeface="宋体" pitchFamily="2" charset="-122"/>
        </a:defRPr>
      </a:lvl5pPr>
      <a:lvl6pPr marL="457200" algn="ctr" rtl="0" eaLnBrk="1" fontAlgn="base" hangingPunct="1">
        <a:spcBef>
          <a:spcPct val="0"/>
        </a:spcBef>
        <a:spcAft>
          <a:spcPct val="0"/>
        </a:spcAft>
        <a:defRPr sz="4400">
          <a:solidFill>
            <a:schemeClr val="tx2"/>
          </a:solidFill>
          <a:latin typeface="Arial" pitchFamily="34" charset="0"/>
          <a:ea typeface="宋体" pitchFamily="2" charset="-122"/>
        </a:defRPr>
      </a:lvl6pPr>
      <a:lvl7pPr marL="914400" algn="ctr" rtl="0" eaLnBrk="1" fontAlgn="base" hangingPunct="1">
        <a:spcBef>
          <a:spcPct val="0"/>
        </a:spcBef>
        <a:spcAft>
          <a:spcPct val="0"/>
        </a:spcAft>
        <a:defRPr sz="4400">
          <a:solidFill>
            <a:schemeClr val="tx2"/>
          </a:solidFill>
          <a:latin typeface="Arial" pitchFamily="34" charset="0"/>
          <a:ea typeface="宋体" pitchFamily="2" charset="-122"/>
        </a:defRPr>
      </a:lvl7pPr>
      <a:lvl8pPr marL="1371600" algn="ctr" rtl="0" eaLnBrk="1" fontAlgn="base" hangingPunct="1">
        <a:spcBef>
          <a:spcPct val="0"/>
        </a:spcBef>
        <a:spcAft>
          <a:spcPct val="0"/>
        </a:spcAft>
        <a:defRPr sz="4400">
          <a:solidFill>
            <a:schemeClr val="tx2"/>
          </a:solidFill>
          <a:latin typeface="Arial" pitchFamily="34" charset="0"/>
          <a:ea typeface="宋体" pitchFamily="2" charset="-122"/>
        </a:defRPr>
      </a:lvl8pPr>
      <a:lvl9pPr marL="1828800" algn="ctr" rtl="0" eaLnBrk="1" fontAlgn="base" hangingPunct="1">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pic>
        <p:nvPicPr>
          <p:cNvPr id="3074" name="Picture 2" descr="title01 副本"/>
          <p:cNvPicPr>
            <a:picLocks noChangeAspect="1" noChangeArrowheads="1"/>
          </p:cNvPicPr>
          <p:nvPr/>
        </p:nvPicPr>
        <p:blipFill>
          <a:blip r:embed="rId13"/>
          <a:srcRect/>
          <a:stretch>
            <a:fillRect/>
          </a:stretch>
        </p:blipFill>
        <p:spPr bwMode="auto">
          <a:xfrm>
            <a:off x="0" y="0"/>
            <a:ext cx="9144000" cy="6858000"/>
          </a:xfrm>
          <a:prstGeom prst="rect">
            <a:avLst/>
          </a:prstGeom>
          <a:noFill/>
          <a:ln w="9525" cmpd="sng">
            <a:noFill/>
            <a:miter lim="800000"/>
            <a:headEnd/>
            <a:tailEnd/>
          </a:ln>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ea typeface="宋体" pitchFamily="2" charset="-122"/>
        </a:defRPr>
      </a:lvl2pPr>
      <a:lvl3pPr algn="ctr" rtl="0" eaLnBrk="1" fontAlgn="base" hangingPunct="1">
        <a:spcBef>
          <a:spcPct val="0"/>
        </a:spcBef>
        <a:spcAft>
          <a:spcPct val="0"/>
        </a:spcAft>
        <a:defRPr sz="4400">
          <a:solidFill>
            <a:schemeClr val="tx2"/>
          </a:solidFill>
          <a:latin typeface="Arial" pitchFamily="34" charset="0"/>
          <a:ea typeface="宋体" pitchFamily="2" charset="-122"/>
        </a:defRPr>
      </a:lvl3pPr>
      <a:lvl4pPr algn="ctr" rtl="0" eaLnBrk="1" fontAlgn="base" hangingPunct="1">
        <a:spcBef>
          <a:spcPct val="0"/>
        </a:spcBef>
        <a:spcAft>
          <a:spcPct val="0"/>
        </a:spcAft>
        <a:defRPr sz="4400">
          <a:solidFill>
            <a:schemeClr val="tx2"/>
          </a:solidFill>
          <a:latin typeface="Arial" pitchFamily="34" charset="0"/>
          <a:ea typeface="宋体" pitchFamily="2" charset="-122"/>
        </a:defRPr>
      </a:lvl4pPr>
      <a:lvl5pPr algn="ctr" rtl="0" eaLnBrk="1" fontAlgn="base" hangingPunct="1">
        <a:spcBef>
          <a:spcPct val="0"/>
        </a:spcBef>
        <a:spcAft>
          <a:spcPct val="0"/>
        </a:spcAft>
        <a:defRPr sz="4400">
          <a:solidFill>
            <a:schemeClr val="tx2"/>
          </a:solidFill>
          <a:latin typeface="Arial" pitchFamily="34" charset="0"/>
          <a:ea typeface="宋体" pitchFamily="2" charset="-122"/>
        </a:defRPr>
      </a:lvl5pPr>
      <a:lvl6pPr marL="457200" algn="ctr" rtl="0" eaLnBrk="1" fontAlgn="base" hangingPunct="1">
        <a:spcBef>
          <a:spcPct val="0"/>
        </a:spcBef>
        <a:spcAft>
          <a:spcPct val="0"/>
        </a:spcAft>
        <a:defRPr sz="4400">
          <a:solidFill>
            <a:schemeClr val="tx2"/>
          </a:solidFill>
          <a:latin typeface="Arial" pitchFamily="34" charset="0"/>
          <a:ea typeface="宋体" pitchFamily="2" charset="-122"/>
        </a:defRPr>
      </a:lvl6pPr>
      <a:lvl7pPr marL="914400" algn="ctr" rtl="0" eaLnBrk="1" fontAlgn="base" hangingPunct="1">
        <a:spcBef>
          <a:spcPct val="0"/>
        </a:spcBef>
        <a:spcAft>
          <a:spcPct val="0"/>
        </a:spcAft>
        <a:defRPr sz="4400">
          <a:solidFill>
            <a:schemeClr val="tx2"/>
          </a:solidFill>
          <a:latin typeface="Arial" pitchFamily="34" charset="0"/>
          <a:ea typeface="宋体" pitchFamily="2" charset="-122"/>
        </a:defRPr>
      </a:lvl7pPr>
      <a:lvl8pPr marL="1371600" algn="ctr" rtl="0" eaLnBrk="1" fontAlgn="base" hangingPunct="1">
        <a:spcBef>
          <a:spcPct val="0"/>
        </a:spcBef>
        <a:spcAft>
          <a:spcPct val="0"/>
        </a:spcAft>
        <a:defRPr sz="4400">
          <a:solidFill>
            <a:schemeClr val="tx2"/>
          </a:solidFill>
          <a:latin typeface="Arial" pitchFamily="34" charset="0"/>
          <a:ea typeface="宋体" pitchFamily="2" charset="-122"/>
        </a:defRPr>
      </a:lvl8pPr>
      <a:lvl9pPr marL="1828800" algn="ctr" rtl="0" eaLnBrk="1" fontAlgn="base" hangingPunct="1">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pic>
        <p:nvPicPr>
          <p:cNvPr id="4098" name="Picture 2" descr="未标题-1 副本3 副本副本"/>
          <p:cNvPicPr>
            <a:picLocks noChangeAspect="1" noChangeArrowheads="1"/>
          </p:cNvPicPr>
          <p:nvPr/>
        </p:nvPicPr>
        <p:blipFill>
          <a:blip r:embed="rId13"/>
          <a:srcRect/>
          <a:stretch>
            <a:fillRect/>
          </a:stretch>
        </p:blipFill>
        <p:spPr bwMode="auto">
          <a:xfrm>
            <a:off x="0" y="0"/>
            <a:ext cx="9144000" cy="6858000"/>
          </a:xfrm>
          <a:prstGeom prst="rect">
            <a:avLst/>
          </a:prstGeom>
          <a:noFill/>
          <a:ln w="9525" cmpd="sng">
            <a:noFill/>
            <a:miter lim="800000"/>
            <a:headEnd/>
            <a:tailEnd/>
          </a:ln>
        </p:spPr>
      </p:pic>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ea typeface="宋体" pitchFamily="2" charset="-122"/>
        </a:defRPr>
      </a:lvl2pPr>
      <a:lvl3pPr algn="ctr" rtl="0" eaLnBrk="1" fontAlgn="base" hangingPunct="1">
        <a:spcBef>
          <a:spcPct val="0"/>
        </a:spcBef>
        <a:spcAft>
          <a:spcPct val="0"/>
        </a:spcAft>
        <a:defRPr sz="4400">
          <a:solidFill>
            <a:schemeClr val="tx2"/>
          </a:solidFill>
          <a:latin typeface="Arial" pitchFamily="34" charset="0"/>
          <a:ea typeface="宋体" pitchFamily="2" charset="-122"/>
        </a:defRPr>
      </a:lvl3pPr>
      <a:lvl4pPr algn="ctr" rtl="0" eaLnBrk="1" fontAlgn="base" hangingPunct="1">
        <a:spcBef>
          <a:spcPct val="0"/>
        </a:spcBef>
        <a:spcAft>
          <a:spcPct val="0"/>
        </a:spcAft>
        <a:defRPr sz="4400">
          <a:solidFill>
            <a:schemeClr val="tx2"/>
          </a:solidFill>
          <a:latin typeface="Arial" pitchFamily="34" charset="0"/>
          <a:ea typeface="宋体" pitchFamily="2" charset="-122"/>
        </a:defRPr>
      </a:lvl4pPr>
      <a:lvl5pPr algn="ctr" rtl="0" eaLnBrk="1" fontAlgn="base" hangingPunct="1">
        <a:spcBef>
          <a:spcPct val="0"/>
        </a:spcBef>
        <a:spcAft>
          <a:spcPct val="0"/>
        </a:spcAft>
        <a:defRPr sz="4400">
          <a:solidFill>
            <a:schemeClr val="tx2"/>
          </a:solidFill>
          <a:latin typeface="Arial" pitchFamily="34" charset="0"/>
          <a:ea typeface="宋体" pitchFamily="2" charset="-122"/>
        </a:defRPr>
      </a:lvl5pPr>
      <a:lvl6pPr marL="457200" algn="ctr" rtl="0" eaLnBrk="1" fontAlgn="base" hangingPunct="1">
        <a:spcBef>
          <a:spcPct val="0"/>
        </a:spcBef>
        <a:spcAft>
          <a:spcPct val="0"/>
        </a:spcAft>
        <a:defRPr sz="4400">
          <a:solidFill>
            <a:schemeClr val="tx2"/>
          </a:solidFill>
          <a:latin typeface="Arial" pitchFamily="34" charset="0"/>
          <a:ea typeface="宋体" pitchFamily="2" charset="-122"/>
        </a:defRPr>
      </a:lvl6pPr>
      <a:lvl7pPr marL="914400" algn="ctr" rtl="0" eaLnBrk="1" fontAlgn="base" hangingPunct="1">
        <a:spcBef>
          <a:spcPct val="0"/>
        </a:spcBef>
        <a:spcAft>
          <a:spcPct val="0"/>
        </a:spcAft>
        <a:defRPr sz="4400">
          <a:solidFill>
            <a:schemeClr val="tx2"/>
          </a:solidFill>
          <a:latin typeface="Arial" pitchFamily="34" charset="0"/>
          <a:ea typeface="宋体" pitchFamily="2" charset="-122"/>
        </a:defRPr>
      </a:lvl7pPr>
      <a:lvl8pPr marL="1371600" algn="ctr" rtl="0" eaLnBrk="1" fontAlgn="base" hangingPunct="1">
        <a:spcBef>
          <a:spcPct val="0"/>
        </a:spcBef>
        <a:spcAft>
          <a:spcPct val="0"/>
        </a:spcAft>
        <a:defRPr sz="4400">
          <a:solidFill>
            <a:schemeClr val="tx2"/>
          </a:solidFill>
          <a:latin typeface="Arial" pitchFamily="34" charset="0"/>
          <a:ea typeface="宋体" pitchFamily="2" charset="-122"/>
        </a:defRPr>
      </a:lvl8pPr>
      <a:lvl9pPr marL="1828800" algn="ctr" rtl="0" eaLnBrk="1" fontAlgn="base" hangingPunct="1">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A05DFC-4A9A-4D57-B1D8-97A38D48798D}" type="datetimeFigureOut">
              <a:rPr lang="zh-CN" altLang="en-US" smtClean="0"/>
              <a:pPr/>
              <a:t>2017-9-5</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69196E-3364-4682-8AFB-7BEC2916E10F}"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dpi="0" rotWithShape="1">
          <a:blip r:embed="rId7" cstate="print">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None/>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pic>
        <p:nvPicPr>
          <p:cNvPr id="2050" name="图片 5" descr="图片1副本.jpg"/>
          <p:cNvPicPr>
            <a:picLocks noChangeAspect="1"/>
          </p:cNvPicPr>
          <p:nvPr/>
        </p:nvPicPr>
        <p:blipFill>
          <a:blip r:embed="rId5"/>
          <a:srcRect/>
          <a:stretch>
            <a:fillRect/>
          </a:stretch>
        </p:blipFill>
        <p:spPr bwMode="auto">
          <a:xfrm>
            <a:off x="0" y="0"/>
            <a:ext cx="9144000" cy="6858000"/>
          </a:xfrm>
          <a:prstGeom prst="rect">
            <a:avLst/>
          </a:prstGeom>
          <a:noFill/>
          <a:ln w="9525">
            <a:noFill/>
            <a:miter lim="800000"/>
            <a:headEnd/>
            <a:tailEnd/>
          </a:ln>
        </p:spPr>
      </p:pic>
      <p:sp>
        <p:nvSpPr>
          <p:cNvPr id="2" name="Title Placeholder 1"/>
          <p:cNvSpPr>
            <a:spLocks noGrp="1"/>
          </p:cNvSpPr>
          <p:nvPr>
            <p:ph type="title"/>
          </p:nvPr>
        </p:nvSpPr>
        <p:spPr>
          <a:xfrm>
            <a:off x="2555875" y="1989138"/>
            <a:ext cx="5791200" cy="2663825"/>
          </a:xfrm>
          <a:prstGeom prst="rect">
            <a:avLst/>
          </a:prstGeom>
        </p:spPr>
        <p:txBody>
          <a:bodyPr vert="horz" lIns="91440" tIns="45720" rIns="91440" bIns="45720" rtlCol="0" anchor="b">
            <a:noAutofit/>
          </a:bodyPr>
          <a:lstStyle/>
          <a:p>
            <a:r>
              <a:rPr lang="zh-CN" altLang="en-US" dirty="0" smtClean="0"/>
              <a:t>单击此处编辑母版标题样式</a:t>
            </a:r>
            <a:endParaRPr lang="en-US" dirty="0"/>
          </a:p>
        </p:txBody>
      </p:sp>
      <p:sp>
        <p:nvSpPr>
          <p:cNvPr id="7" name="Rectangle 6"/>
          <p:cNvSpPr/>
          <p:nvPr/>
        </p:nvSpPr>
        <p:spPr>
          <a:xfrm>
            <a:off x="9001125" y="0"/>
            <a:ext cx="142875"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Rectangle 7"/>
          <p:cNvSpPr/>
          <p:nvPr/>
        </p:nvSpPr>
        <p:spPr>
          <a:xfrm>
            <a:off x="9001125" y="1371600"/>
            <a:ext cx="142875"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Tree>
  </p:cSld>
  <p:clrMap bg1="lt1" tx1="dk1" bg2="lt2" tx2="dk2" accent1="accent1" accent2="accent2" accent3="accent3" accent4="accent4" accent5="accent5" accent6="accent6" hlink="hlink" folHlink="folHlink"/>
  <p:sldLayoutIdLst>
    <p:sldLayoutId id="2147483739" r:id="rId1"/>
    <p:sldLayoutId id="2147483740" r:id="rId2"/>
  </p:sldLayoutIdLst>
  <p:txStyles>
    <p:titleStyle>
      <a:lvl1pPr algn="l" rtl="0" eaLnBrk="1" fontAlgn="base" hangingPunct="1">
        <a:spcBef>
          <a:spcPct val="0"/>
        </a:spcBef>
        <a:spcAft>
          <a:spcPct val="0"/>
        </a:spcAft>
        <a:defRPr sz="6000" kern="1200" cap="all" spc="-60">
          <a:solidFill>
            <a:srgbClr val="A6A6A6"/>
          </a:solidFill>
          <a:effectLst>
            <a:outerShdw blurRad="38100" dist="38100" dir="2700000" algn="tl">
              <a:srgbClr val="000000">
                <a:alpha val="43137"/>
              </a:srgbClr>
            </a:outerShdw>
          </a:effectLst>
          <a:latin typeface="+mj-lt"/>
          <a:ea typeface="+mj-ea"/>
          <a:cs typeface="+mj-cs"/>
        </a:defRPr>
      </a:lvl1pPr>
      <a:lvl2pPr algn="l" rtl="0" eaLnBrk="1" fontAlgn="base" hangingPunct="1">
        <a:spcBef>
          <a:spcPct val="0"/>
        </a:spcBef>
        <a:spcAft>
          <a:spcPct val="0"/>
        </a:spcAft>
        <a:defRPr sz="6000">
          <a:solidFill>
            <a:srgbClr val="A6A6A6"/>
          </a:solidFill>
          <a:latin typeface="Arial Black" pitchFamily="34" charset="0"/>
          <a:ea typeface="微软雅黑" pitchFamily="34" charset="-122"/>
        </a:defRPr>
      </a:lvl2pPr>
      <a:lvl3pPr algn="l" rtl="0" eaLnBrk="1" fontAlgn="base" hangingPunct="1">
        <a:spcBef>
          <a:spcPct val="0"/>
        </a:spcBef>
        <a:spcAft>
          <a:spcPct val="0"/>
        </a:spcAft>
        <a:defRPr sz="6000">
          <a:solidFill>
            <a:srgbClr val="A6A6A6"/>
          </a:solidFill>
          <a:latin typeface="Arial Black" pitchFamily="34" charset="0"/>
          <a:ea typeface="微软雅黑" pitchFamily="34" charset="-122"/>
        </a:defRPr>
      </a:lvl3pPr>
      <a:lvl4pPr algn="l" rtl="0" eaLnBrk="1" fontAlgn="base" hangingPunct="1">
        <a:spcBef>
          <a:spcPct val="0"/>
        </a:spcBef>
        <a:spcAft>
          <a:spcPct val="0"/>
        </a:spcAft>
        <a:defRPr sz="6000">
          <a:solidFill>
            <a:srgbClr val="A6A6A6"/>
          </a:solidFill>
          <a:latin typeface="Arial Black" pitchFamily="34" charset="0"/>
          <a:ea typeface="微软雅黑" pitchFamily="34" charset="-122"/>
        </a:defRPr>
      </a:lvl4pPr>
      <a:lvl5pPr algn="l" rtl="0" eaLnBrk="1" fontAlgn="base" hangingPunct="1">
        <a:spcBef>
          <a:spcPct val="0"/>
        </a:spcBef>
        <a:spcAft>
          <a:spcPct val="0"/>
        </a:spcAft>
        <a:defRPr sz="6000">
          <a:solidFill>
            <a:srgbClr val="A6A6A6"/>
          </a:solidFill>
          <a:latin typeface="Arial Black" pitchFamily="34" charset="0"/>
          <a:ea typeface="微软雅黑" pitchFamily="34" charset="-122"/>
        </a:defRPr>
      </a:lvl5pPr>
      <a:lvl6pPr marL="457200" algn="l" rtl="0" eaLnBrk="1" fontAlgn="base" hangingPunct="1">
        <a:spcBef>
          <a:spcPct val="0"/>
        </a:spcBef>
        <a:spcAft>
          <a:spcPct val="0"/>
        </a:spcAft>
        <a:defRPr sz="6000">
          <a:solidFill>
            <a:srgbClr val="A6A6A6"/>
          </a:solidFill>
          <a:latin typeface="Arial Black" pitchFamily="34" charset="0"/>
          <a:ea typeface="微软雅黑" pitchFamily="34" charset="-122"/>
        </a:defRPr>
      </a:lvl6pPr>
      <a:lvl7pPr marL="914400" algn="l" rtl="0" eaLnBrk="1" fontAlgn="base" hangingPunct="1">
        <a:spcBef>
          <a:spcPct val="0"/>
        </a:spcBef>
        <a:spcAft>
          <a:spcPct val="0"/>
        </a:spcAft>
        <a:defRPr sz="6000">
          <a:solidFill>
            <a:srgbClr val="A6A6A6"/>
          </a:solidFill>
          <a:latin typeface="Arial Black" pitchFamily="34" charset="0"/>
          <a:ea typeface="微软雅黑" pitchFamily="34" charset="-122"/>
        </a:defRPr>
      </a:lvl7pPr>
      <a:lvl8pPr marL="1371600" algn="l" rtl="0" eaLnBrk="1" fontAlgn="base" hangingPunct="1">
        <a:spcBef>
          <a:spcPct val="0"/>
        </a:spcBef>
        <a:spcAft>
          <a:spcPct val="0"/>
        </a:spcAft>
        <a:defRPr sz="6000">
          <a:solidFill>
            <a:srgbClr val="A6A6A6"/>
          </a:solidFill>
          <a:latin typeface="Arial Black" pitchFamily="34" charset="0"/>
          <a:ea typeface="微软雅黑" pitchFamily="34" charset="-122"/>
        </a:defRPr>
      </a:lvl8pPr>
      <a:lvl9pPr marL="1828800" algn="l" rtl="0" eaLnBrk="1" fontAlgn="base" hangingPunct="1">
        <a:spcBef>
          <a:spcPct val="0"/>
        </a:spcBef>
        <a:spcAft>
          <a:spcPct val="0"/>
        </a:spcAft>
        <a:defRPr sz="6000">
          <a:solidFill>
            <a:srgbClr val="A6A6A6"/>
          </a:solidFill>
          <a:latin typeface="Arial Black" pitchFamily="34" charset="0"/>
          <a:ea typeface="微软雅黑" pitchFamily="34" charset="-122"/>
        </a:defRPr>
      </a:lvl9pPr>
    </p:titleStyle>
    <p:bodyStyle>
      <a:lvl1pPr marL="342900" indent="-342900" algn="l" rtl="0" eaLnBrk="1" fontAlgn="base" hangingPunct="1">
        <a:spcBef>
          <a:spcPct val="20000"/>
        </a:spcBef>
        <a:spcAft>
          <a:spcPts val="600"/>
        </a:spcAft>
        <a:buFont typeface="Arial" charset="0"/>
        <a:buChar char="•"/>
        <a:defRPr sz="2000" b="1" kern="1200">
          <a:solidFill>
            <a:schemeClr val="tx1"/>
          </a:solidFill>
          <a:latin typeface="+mn-lt"/>
          <a:ea typeface="+mn-ea"/>
          <a:cs typeface="+mn-cs"/>
        </a:defRPr>
      </a:lvl1pPr>
      <a:lvl2pPr marL="457200" indent="-182563" algn="l" rtl="0" eaLnBrk="1" fontAlgn="base" hangingPunct="1">
        <a:spcBef>
          <a:spcPct val="20000"/>
        </a:spcBef>
        <a:spcAft>
          <a:spcPct val="0"/>
        </a:spcAft>
        <a:buClr>
          <a:schemeClr val="tx2"/>
        </a:buClr>
        <a:buFont typeface="Arial" charset="0"/>
        <a:buChar char="•"/>
        <a:defRPr sz="2000" kern="1200">
          <a:solidFill>
            <a:schemeClr val="tx1"/>
          </a:solidFill>
          <a:latin typeface="+mn-lt"/>
          <a:ea typeface="+mn-ea"/>
          <a:cs typeface="+mn-cs"/>
        </a:defRPr>
      </a:lvl2pPr>
      <a:lvl3pPr marL="1143000" indent="-228600" algn="l" rtl="0" eaLnBrk="1" fontAlgn="base" hangingPunct="1">
        <a:spcBef>
          <a:spcPct val="20000"/>
        </a:spcBef>
        <a:spcAft>
          <a:spcPct val="0"/>
        </a:spcAft>
        <a:buClr>
          <a:schemeClr val="tx2"/>
        </a:buClr>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lr>
          <a:schemeClr val="tx2"/>
        </a:buClr>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lr>
          <a:schemeClr val="tx2"/>
        </a:buClr>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image" Target="../media/image23.pn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2976" y="2643182"/>
            <a:ext cx="6072230" cy="1323439"/>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4000" b="1" spc="50" dirty="0" smtClean="0">
                <a:ln w="11430"/>
                <a:solidFill>
                  <a:srgbClr val="000099"/>
                </a:solidFill>
                <a:effectLst>
                  <a:outerShdw blurRad="76200" dist="50800" dir="5400000" algn="tl" rotWithShape="0">
                    <a:srgbClr val="000000">
                      <a:alpha val="65000"/>
                    </a:srgbClr>
                  </a:outerShdw>
                </a:effectLst>
                <a:latin typeface="微软雅黑" pitchFamily="34" charset="-122"/>
                <a:ea typeface="微软雅黑" pitchFamily="34" charset="-122"/>
              </a:rPr>
              <a:t>名称规范控制的工作模式与共建共享</a:t>
            </a:r>
            <a:endParaRPr lang="zh-CN" altLang="en-US" sz="4000" b="1" spc="50" dirty="0">
              <a:ln w="11430"/>
              <a:solidFill>
                <a:srgbClr val="000099"/>
              </a:soli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3" name="TextBox 2"/>
          <p:cNvSpPr txBox="1"/>
          <p:nvPr/>
        </p:nvSpPr>
        <p:spPr>
          <a:xfrm>
            <a:off x="2500298" y="4000504"/>
            <a:ext cx="4000528" cy="923330"/>
          </a:xfrm>
          <a:prstGeom prst="rect">
            <a:avLst/>
          </a:prstGeom>
          <a:noFill/>
        </p:spPr>
        <p:txBody>
          <a:bodyPr wrap="square" rtlCol="0">
            <a:spAutoFit/>
          </a:bodyPr>
          <a:lstStyle/>
          <a:p>
            <a:pPr algn="ctr">
              <a:lnSpc>
                <a:spcPct val="150000"/>
              </a:lnSpc>
            </a:pPr>
            <a:r>
              <a:rPr lang="zh-CN" altLang="en-US" dirty="0" smtClean="0">
                <a:latin typeface="微软雅黑" pitchFamily="34" charset="-122"/>
                <a:ea typeface="微软雅黑" pitchFamily="34" charset="-122"/>
              </a:rPr>
              <a:t>国家图书馆中文采编部   王彦侨</a:t>
            </a:r>
            <a:endParaRPr lang="en-US" altLang="zh-CN" dirty="0" smtClean="0">
              <a:latin typeface="微软雅黑" pitchFamily="34" charset="-122"/>
              <a:ea typeface="微软雅黑" pitchFamily="34" charset="-122"/>
            </a:endParaRPr>
          </a:p>
          <a:p>
            <a:pPr algn="ctr">
              <a:lnSpc>
                <a:spcPct val="150000"/>
              </a:lnSpc>
            </a:pPr>
            <a:r>
              <a:rPr lang="en-US" altLang="zh-CN" dirty="0" smtClean="0">
                <a:latin typeface="微软雅黑" pitchFamily="34" charset="-122"/>
                <a:ea typeface="微软雅黑" pitchFamily="34" charset="-122"/>
              </a:rPr>
              <a:t>2017</a:t>
            </a:r>
            <a:r>
              <a:rPr lang="zh-CN" altLang="en-US" dirty="0" smtClean="0">
                <a:latin typeface="微软雅黑" pitchFamily="34" charset="-122"/>
                <a:ea typeface="微软雅黑" pitchFamily="34" charset="-122"/>
              </a:rPr>
              <a:t>年</a:t>
            </a:r>
            <a:r>
              <a:rPr lang="en-US" altLang="zh-CN" dirty="0" smtClean="0">
                <a:latin typeface="微软雅黑" pitchFamily="34" charset="-122"/>
                <a:ea typeface="微软雅黑" pitchFamily="34" charset="-122"/>
              </a:rPr>
              <a:t>9</a:t>
            </a:r>
            <a:r>
              <a:rPr lang="zh-CN" altLang="en-US" dirty="0" smtClean="0">
                <a:latin typeface="微软雅黑" pitchFamily="34" charset="-122"/>
                <a:ea typeface="微软雅黑" pitchFamily="34" charset="-122"/>
              </a:rPr>
              <a:t>月</a:t>
            </a:r>
            <a:endParaRPr lang="zh-CN" altLang="en-US" dirty="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85786" y="1036108"/>
            <a:ext cx="7500990" cy="7069628"/>
          </a:xfrm>
          <a:prstGeom prst="rect">
            <a:avLst/>
          </a:prstGeom>
        </p:spPr>
        <p:txBody>
          <a:bodyPr wrap="square">
            <a:spAutoFit/>
          </a:bodyPr>
          <a:lstStyle/>
          <a:p>
            <a:pPr indent="457200">
              <a:lnSpc>
                <a:spcPct val="150000"/>
              </a:lnSpc>
            </a:pPr>
            <a:r>
              <a:rPr lang="zh-CN" altLang="en-US" sz="2800" b="1" dirty="0" smtClean="0">
                <a:solidFill>
                  <a:srgbClr val="FF0000"/>
                </a:solidFill>
                <a:latin typeface="微软雅黑" pitchFamily="34" charset="-122"/>
                <a:ea typeface="微软雅黑" pitchFamily="34" charset="-122"/>
              </a:rPr>
              <a:t>规范控制工作变得越来越重要。</a:t>
            </a:r>
            <a:endParaRPr lang="en-US" altLang="zh-CN" sz="2800" b="1" dirty="0" smtClean="0">
              <a:solidFill>
                <a:srgbClr val="FF0000"/>
              </a:solidFill>
              <a:latin typeface="微软雅黑" pitchFamily="34" charset="-122"/>
              <a:ea typeface="微软雅黑" pitchFamily="34" charset="-122"/>
            </a:endParaRPr>
          </a:p>
          <a:p>
            <a:pPr indent="457200">
              <a:lnSpc>
                <a:spcPct val="150000"/>
              </a:lnSpc>
            </a:pPr>
            <a:endParaRPr lang="en-US" altLang="zh-CN" sz="2800" dirty="0" smtClean="0">
              <a:latin typeface="微软雅黑" pitchFamily="34" charset="-122"/>
              <a:ea typeface="微软雅黑" pitchFamily="34" charset="-122"/>
            </a:endParaRPr>
          </a:p>
          <a:p>
            <a:pPr indent="457200">
              <a:lnSpc>
                <a:spcPct val="150000"/>
              </a:lnSpc>
            </a:pPr>
            <a:endParaRPr lang="en-US" altLang="zh-CN" sz="2800" dirty="0" smtClean="0">
              <a:latin typeface="微软雅黑" pitchFamily="34" charset="-122"/>
              <a:ea typeface="微软雅黑" pitchFamily="34" charset="-122"/>
            </a:endParaRPr>
          </a:p>
          <a:p>
            <a:pPr indent="457200">
              <a:lnSpc>
                <a:spcPct val="150000"/>
              </a:lnSpc>
              <a:buFont typeface="Wingdings" pitchFamily="2" charset="2"/>
              <a:buChar char="u"/>
            </a:pPr>
            <a:r>
              <a:rPr lang="zh-CN" altLang="en-US" sz="2800" dirty="0" smtClean="0">
                <a:latin typeface="微软雅黑" pitchFamily="34" charset="-122"/>
                <a:ea typeface="微软雅黑" pitchFamily="34" charset="-122"/>
              </a:rPr>
              <a:t>图书馆目录功能的实现需要规范控制。</a:t>
            </a:r>
            <a:endParaRPr lang="en-US" altLang="zh-CN" sz="2800" dirty="0" smtClean="0">
              <a:latin typeface="微软雅黑" pitchFamily="34" charset="-122"/>
              <a:ea typeface="微软雅黑" pitchFamily="34" charset="-122"/>
            </a:endParaRPr>
          </a:p>
          <a:p>
            <a:pPr indent="457200">
              <a:lnSpc>
                <a:spcPct val="150000"/>
              </a:lnSpc>
              <a:buFont typeface="Wingdings" pitchFamily="2" charset="2"/>
              <a:buChar char="u"/>
            </a:pPr>
            <a:r>
              <a:rPr lang="zh-CN" altLang="en-US" sz="2800" dirty="0" smtClean="0">
                <a:latin typeface="微软雅黑" pitchFamily="34" charset="-122"/>
                <a:ea typeface="微软雅黑" pitchFamily="34" charset="-122"/>
              </a:rPr>
              <a:t>搜索引擎也具备少量的规范控制功能。</a:t>
            </a:r>
            <a:endParaRPr lang="en-US" altLang="zh-CN" sz="2800" dirty="0" smtClean="0">
              <a:latin typeface="微软雅黑" pitchFamily="34" charset="-122"/>
              <a:ea typeface="微软雅黑" pitchFamily="34" charset="-122"/>
            </a:endParaRPr>
          </a:p>
          <a:p>
            <a:pPr indent="457200">
              <a:lnSpc>
                <a:spcPct val="150000"/>
              </a:lnSpc>
              <a:buFont typeface="Wingdings" pitchFamily="2" charset="2"/>
              <a:buChar char="u"/>
            </a:pPr>
            <a:endParaRPr lang="en-US" altLang="zh-CN" sz="2800" dirty="0" smtClean="0">
              <a:latin typeface="微软雅黑" pitchFamily="34" charset="-122"/>
              <a:ea typeface="微软雅黑" pitchFamily="34" charset="-122"/>
            </a:endParaRPr>
          </a:p>
          <a:p>
            <a:pPr indent="457200">
              <a:lnSpc>
                <a:spcPct val="150000"/>
              </a:lnSpc>
              <a:buFont typeface="Wingdings" pitchFamily="2" charset="2"/>
              <a:buChar char="u"/>
            </a:pPr>
            <a:endParaRPr lang="en-US" altLang="zh-CN" sz="2800" dirty="0" smtClean="0">
              <a:latin typeface="微软雅黑" pitchFamily="34" charset="-122"/>
              <a:ea typeface="微软雅黑" pitchFamily="34" charset="-122"/>
            </a:endParaRPr>
          </a:p>
          <a:p>
            <a:pPr indent="457200">
              <a:lnSpc>
                <a:spcPct val="150000"/>
              </a:lnSpc>
            </a:pPr>
            <a:endParaRPr lang="en-US" altLang="zh-CN" sz="2800" dirty="0" smtClean="0">
              <a:latin typeface="微软雅黑" pitchFamily="34" charset="-122"/>
              <a:ea typeface="微软雅黑" pitchFamily="34" charset="-122"/>
            </a:endParaRPr>
          </a:p>
          <a:p>
            <a:pPr indent="457200" algn="r">
              <a:lnSpc>
                <a:spcPct val="150000"/>
              </a:lnSpc>
            </a:pPr>
            <a:r>
              <a:rPr lang="en-US" altLang="zh-CN" sz="2800" dirty="0" smtClean="0">
                <a:latin typeface="微软雅黑" pitchFamily="34" charset="-122"/>
                <a:ea typeface="微软雅黑" pitchFamily="34" charset="-122"/>
              </a:rPr>
              <a:t> </a:t>
            </a:r>
          </a:p>
          <a:p>
            <a:pPr indent="457200">
              <a:lnSpc>
                <a:spcPct val="130000"/>
              </a:lnSpc>
            </a:pPr>
            <a:endParaRPr lang="zh-CN" altLang="en-US" sz="2000" dirty="0" smtClean="0"/>
          </a:p>
          <a:p>
            <a:pPr indent="457200">
              <a:lnSpc>
                <a:spcPct val="130000"/>
              </a:lnSpc>
            </a:pPr>
            <a:endParaRPr lang="en-US" altLang="zh-CN" sz="2000"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p:txBody>
      </p:sp>
      <p:pic>
        <p:nvPicPr>
          <p:cNvPr id="24" name="Picture 3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928926" y="5823414"/>
            <a:ext cx="500066" cy="499864"/>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85786" y="1036108"/>
            <a:ext cx="7500990" cy="3837974"/>
          </a:xfrm>
          <a:prstGeom prst="rect">
            <a:avLst/>
          </a:prstGeom>
        </p:spPr>
        <p:txBody>
          <a:bodyPr wrap="square">
            <a:spAutoFit/>
          </a:bodyPr>
          <a:lstStyle/>
          <a:p>
            <a:pPr indent="457200">
              <a:lnSpc>
                <a:spcPct val="150000"/>
              </a:lnSpc>
            </a:pPr>
            <a:endParaRPr lang="en-US" altLang="zh-CN" sz="2800" dirty="0" smtClean="0">
              <a:latin typeface="微软雅黑" pitchFamily="34" charset="-122"/>
              <a:ea typeface="微软雅黑" pitchFamily="34" charset="-122"/>
            </a:endParaRPr>
          </a:p>
          <a:p>
            <a:pPr indent="457200">
              <a:lnSpc>
                <a:spcPct val="150000"/>
              </a:lnSpc>
              <a:buFont typeface="Wingdings" pitchFamily="2" charset="2"/>
              <a:buChar char="u"/>
            </a:pPr>
            <a:endParaRPr lang="en-US" altLang="zh-CN" sz="2800" dirty="0" smtClean="0">
              <a:latin typeface="微软雅黑" pitchFamily="34" charset="-122"/>
              <a:ea typeface="微软雅黑" pitchFamily="34" charset="-122"/>
            </a:endParaRPr>
          </a:p>
          <a:p>
            <a:pPr indent="457200">
              <a:lnSpc>
                <a:spcPct val="150000"/>
              </a:lnSpc>
            </a:pPr>
            <a:endParaRPr lang="en-US" altLang="zh-CN" sz="2800" dirty="0" smtClean="0">
              <a:latin typeface="微软雅黑" pitchFamily="34" charset="-122"/>
              <a:ea typeface="微软雅黑" pitchFamily="34" charset="-122"/>
            </a:endParaRPr>
          </a:p>
          <a:p>
            <a:pPr indent="457200" algn="r">
              <a:lnSpc>
                <a:spcPct val="150000"/>
              </a:lnSpc>
            </a:pPr>
            <a:r>
              <a:rPr lang="en-US" altLang="zh-CN" sz="2800" dirty="0" smtClean="0">
                <a:latin typeface="微软雅黑" pitchFamily="34" charset="-122"/>
                <a:ea typeface="微软雅黑" pitchFamily="34" charset="-122"/>
              </a:rPr>
              <a:t> </a:t>
            </a:r>
          </a:p>
          <a:p>
            <a:pPr indent="457200">
              <a:lnSpc>
                <a:spcPct val="130000"/>
              </a:lnSpc>
            </a:pPr>
            <a:endParaRPr lang="zh-CN" altLang="en-US" sz="2000" dirty="0" smtClean="0"/>
          </a:p>
          <a:p>
            <a:pPr indent="457200">
              <a:lnSpc>
                <a:spcPct val="130000"/>
              </a:lnSpc>
            </a:pPr>
            <a:endParaRPr lang="en-US" altLang="zh-CN" sz="2000"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p:txBody>
      </p:sp>
      <p:pic>
        <p:nvPicPr>
          <p:cNvPr id="24" name="Picture 3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928926" y="5823414"/>
            <a:ext cx="500066" cy="499864"/>
          </a:xfrm>
          <a:prstGeom prst="rect">
            <a:avLst/>
          </a:prstGeom>
        </p:spPr>
      </p:pic>
      <p:sp>
        <p:nvSpPr>
          <p:cNvPr id="5" name="TextBox 4"/>
          <p:cNvSpPr txBox="1"/>
          <p:nvPr/>
        </p:nvSpPr>
        <p:spPr>
          <a:xfrm>
            <a:off x="785786" y="1348800"/>
            <a:ext cx="7643866" cy="1446550"/>
          </a:xfrm>
          <a:prstGeom prst="rect">
            <a:avLst/>
          </a:prstGeom>
          <a:noFill/>
        </p:spPr>
        <p:txBody>
          <a:bodyPr wrap="square" rtlCol="0">
            <a:spAutoFit/>
          </a:bodyPr>
          <a:lstStyle/>
          <a:p>
            <a:pPr marL="457200" indent="-457200"/>
            <a:endParaRPr lang="en-US" altLang="zh-CN" sz="2400" dirty="0" smtClean="0">
              <a:latin typeface="微软雅黑" pitchFamily="34" charset="-122"/>
              <a:ea typeface="微软雅黑" pitchFamily="34" charset="-122"/>
            </a:endParaRPr>
          </a:p>
          <a:p>
            <a:pPr marL="720000" indent="-720000"/>
            <a:r>
              <a:rPr lang="zh-CN" altLang="en-US" sz="3600" dirty="0" smtClean="0">
                <a:latin typeface="微软雅黑" pitchFamily="34" charset="-122"/>
                <a:ea typeface="微软雅黑" pitchFamily="34" charset="-122"/>
              </a:rPr>
              <a:t>    </a:t>
            </a:r>
            <a:endParaRPr lang="en-US" altLang="zh-CN" sz="2800" dirty="0" smtClean="0">
              <a:latin typeface="微软雅黑" pitchFamily="34" charset="-122"/>
              <a:ea typeface="微软雅黑" pitchFamily="34" charset="-122"/>
            </a:endParaRPr>
          </a:p>
          <a:p>
            <a:endParaRPr lang="zh-CN" altLang="en-US" sz="2800" b="1" dirty="0">
              <a:latin typeface="微软雅黑" pitchFamily="34" charset="-122"/>
              <a:ea typeface="微软雅黑" pitchFamily="34" charset="-122"/>
            </a:endParaRPr>
          </a:p>
        </p:txBody>
      </p:sp>
      <p:sp>
        <p:nvSpPr>
          <p:cNvPr id="6" name="内容占位符 2"/>
          <p:cNvSpPr txBox="1">
            <a:spLocks/>
          </p:cNvSpPr>
          <p:nvPr/>
        </p:nvSpPr>
        <p:spPr bwMode="auto">
          <a:xfrm>
            <a:off x="1071563" y="1143000"/>
            <a:ext cx="6734175" cy="5053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720000" algn="ctr" defTabSz="914400" rtl="0" eaLnBrk="1" fontAlgn="base" latinLnBrk="0" hangingPunct="1">
              <a:lnSpc>
                <a:spcPct val="100000"/>
              </a:lnSpc>
              <a:spcBef>
                <a:spcPct val="20000"/>
              </a:spcBef>
              <a:spcAft>
                <a:spcPct val="0"/>
              </a:spcAft>
              <a:buClrTx/>
              <a:buSzTx/>
              <a:buFontTx/>
              <a:buNone/>
              <a:tabLst/>
              <a:defRPr/>
            </a:pPr>
            <a:endParaRPr kumimoji="0" lang="en-US" altLang="zh-CN" sz="2000" b="1" i="0" u="none" strike="noStrike" kern="0" cap="none" spc="0" normalizeH="0" baseline="0" noProof="0" smtClean="0">
              <a:ln>
                <a:noFill/>
              </a:ln>
              <a:solidFill>
                <a:schemeClr val="tx1"/>
              </a:solidFill>
              <a:effectLst/>
              <a:uLnTx/>
              <a:uFillTx/>
              <a:latin typeface="+mn-lt"/>
              <a:ea typeface="宋体" charset="-122"/>
              <a:cs typeface="+mn-cs"/>
            </a:endParaRPr>
          </a:p>
          <a:p>
            <a:pPr marL="0" marR="0" lvl="0" indent="720000" algn="ctr" defTabSz="914400" rtl="0" eaLnBrk="1" fontAlgn="base" latinLnBrk="0" hangingPunct="1">
              <a:lnSpc>
                <a:spcPct val="100000"/>
              </a:lnSpc>
              <a:spcBef>
                <a:spcPct val="20000"/>
              </a:spcBef>
              <a:spcAft>
                <a:spcPct val="0"/>
              </a:spcAft>
              <a:buClrTx/>
              <a:buSzTx/>
              <a:buFontTx/>
              <a:buNone/>
              <a:tabLst/>
              <a:defRPr/>
            </a:pPr>
            <a:endParaRPr kumimoji="0" lang="en-US" altLang="zh-CN" sz="2000" b="1" i="0" u="none" strike="noStrike" kern="0" cap="none" spc="0" normalizeH="0" baseline="0" noProof="0" smtClean="0">
              <a:ln>
                <a:noFill/>
              </a:ln>
              <a:solidFill>
                <a:schemeClr val="tx1"/>
              </a:solidFill>
              <a:effectLst/>
              <a:uLnTx/>
              <a:uFillTx/>
              <a:latin typeface="+mn-lt"/>
              <a:ea typeface="宋体" charset="-122"/>
              <a:cs typeface="+mn-cs"/>
            </a:endParaRPr>
          </a:p>
          <a:p>
            <a:pPr marL="0" marR="0" lvl="0" indent="720000" algn="ctr" defTabSz="914400" rtl="0" eaLnBrk="1" fontAlgn="base" latinLnBrk="0" hangingPunct="1">
              <a:lnSpc>
                <a:spcPct val="150000"/>
              </a:lnSpc>
              <a:spcBef>
                <a:spcPct val="20000"/>
              </a:spcBef>
              <a:spcAft>
                <a:spcPct val="0"/>
              </a:spcAft>
              <a:buClrTx/>
              <a:buSzTx/>
              <a:buFontTx/>
              <a:buNone/>
              <a:tabLst/>
              <a:defRPr/>
            </a:pPr>
            <a:endParaRPr kumimoji="0" lang="en-US" altLang="zh-CN" sz="2000" b="1" i="0" u="none" strike="noStrike" kern="0" cap="none" spc="0" normalizeH="0" baseline="0" noProof="0" smtClean="0">
              <a:ln>
                <a:noFill/>
              </a:ln>
              <a:solidFill>
                <a:schemeClr val="tx1"/>
              </a:solidFill>
              <a:effectLst/>
              <a:uLnTx/>
              <a:uFillTx/>
              <a:latin typeface="+mn-lt"/>
              <a:ea typeface="宋体" charset="-122"/>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altLang="zh-CN" sz="3200" b="1" i="0" u="none" strike="noStrike" kern="0" cap="none" spc="0" normalizeH="0" baseline="0" noProof="0" smtClean="0">
                <a:ln>
                  <a:noFill/>
                </a:ln>
                <a:solidFill>
                  <a:schemeClr val="tx1"/>
                </a:solidFill>
                <a:effectLst/>
                <a:uLnTx/>
                <a:uFillTx/>
                <a:latin typeface="+mn-lt"/>
                <a:ea typeface="宋体" charset="-122"/>
                <a:cs typeface="+mn-cs"/>
              </a:rPr>
              <a:t>        </a:t>
            </a:r>
            <a:endParaRPr kumimoji="0" lang="en-US" altLang="zh-CN" sz="2000" b="1" i="0" u="none" strike="noStrike" kern="0" cap="none" spc="0" normalizeH="0" baseline="0" noProof="0" smtClean="0">
              <a:ln>
                <a:noFill/>
              </a:ln>
              <a:solidFill>
                <a:schemeClr val="tx1"/>
              </a:solidFill>
              <a:effectLst/>
              <a:uLnTx/>
              <a:uFillTx/>
              <a:latin typeface="+mn-lt"/>
              <a:ea typeface="宋体" charset="-122"/>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zh-CN" altLang="en-US" sz="3200" b="1" i="0" u="none" strike="noStrike" kern="0" cap="none" spc="0" normalizeH="0" baseline="0" noProof="0" dirty="0" smtClean="0">
              <a:ln>
                <a:noFill/>
              </a:ln>
              <a:solidFill>
                <a:schemeClr val="tx1"/>
              </a:solidFill>
              <a:effectLst/>
              <a:uLnTx/>
              <a:uFillTx/>
              <a:latin typeface="+mn-lt"/>
              <a:ea typeface="宋体" charset="-122"/>
              <a:cs typeface="+mn-cs"/>
            </a:endParaRPr>
          </a:p>
        </p:txBody>
      </p:sp>
      <p:sp>
        <p:nvSpPr>
          <p:cNvPr id="7" name="内容占位符 2"/>
          <p:cNvSpPr txBox="1">
            <a:spLocks/>
          </p:cNvSpPr>
          <p:nvPr/>
        </p:nvSpPr>
        <p:spPr bwMode="auto">
          <a:xfrm>
            <a:off x="1223963" y="1295400"/>
            <a:ext cx="6734175" cy="5053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720000" algn="ctr" defTabSz="914400" rtl="0" eaLnBrk="1" fontAlgn="base" latinLnBrk="0" hangingPunct="1">
              <a:lnSpc>
                <a:spcPct val="100000"/>
              </a:lnSpc>
              <a:spcBef>
                <a:spcPct val="20000"/>
              </a:spcBef>
              <a:spcAft>
                <a:spcPct val="0"/>
              </a:spcAft>
              <a:buClrTx/>
              <a:buSzTx/>
              <a:buFontTx/>
              <a:buNone/>
              <a:tabLst/>
              <a:defRPr/>
            </a:pPr>
            <a:endParaRPr kumimoji="0" lang="en-US" altLang="zh-CN" sz="2000" b="1" i="0" u="none" strike="noStrike" kern="0" cap="none" spc="0" normalizeH="0" baseline="0" noProof="0" smtClean="0">
              <a:ln>
                <a:noFill/>
              </a:ln>
              <a:solidFill>
                <a:schemeClr val="tx1"/>
              </a:solidFill>
              <a:effectLst/>
              <a:uLnTx/>
              <a:uFillTx/>
              <a:latin typeface="+mn-lt"/>
              <a:ea typeface="宋体" charset="-122"/>
              <a:cs typeface="+mn-cs"/>
            </a:endParaRPr>
          </a:p>
          <a:p>
            <a:pPr marL="0" marR="0" lvl="0" indent="720000" algn="ctr" defTabSz="914400" rtl="0" eaLnBrk="1" fontAlgn="base" latinLnBrk="0" hangingPunct="1">
              <a:lnSpc>
                <a:spcPct val="100000"/>
              </a:lnSpc>
              <a:spcBef>
                <a:spcPct val="20000"/>
              </a:spcBef>
              <a:spcAft>
                <a:spcPct val="0"/>
              </a:spcAft>
              <a:buClrTx/>
              <a:buSzTx/>
              <a:buFontTx/>
              <a:buNone/>
              <a:tabLst/>
              <a:defRPr/>
            </a:pPr>
            <a:endParaRPr kumimoji="0" lang="en-US" altLang="zh-CN" sz="2000" b="1" i="0" u="none" strike="noStrike" kern="0" cap="none" spc="0" normalizeH="0" baseline="0" noProof="0" smtClean="0">
              <a:ln>
                <a:noFill/>
              </a:ln>
              <a:solidFill>
                <a:schemeClr val="tx1"/>
              </a:solidFill>
              <a:effectLst/>
              <a:uLnTx/>
              <a:uFillTx/>
              <a:latin typeface="+mn-lt"/>
              <a:ea typeface="宋体" charset="-122"/>
              <a:cs typeface="+mn-cs"/>
            </a:endParaRPr>
          </a:p>
          <a:p>
            <a:pPr marL="0" marR="0" lvl="0" indent="720000" algn="ctr" defTabSz="914400" rtl="0" eaLnBrk="1" fontAlgn="base" latinLnBrk="0" hangingPunct="1">
              <a:lnSpc>
                <a:spcPct val="150000"/>
              </a:lnSpc>
              <a:spcBef>
                <a:spcPct val="20000"/>
              </a:spcBef>
              <a:spcAft>
                <a:spcPct val="0"/>
              </a:spcAft>
              <a:buClrTx/>
              <a:buSzTx/>
              <a:buFontTx/>
              <a:buNone/>
              <a:tabLst/>
              <a:defRPr/>
            </a:pPr>
            <a:endParaRPr kumimoji="0" lang="en-US" altLang="zh-CN" sz="2000" b="1" i="0" u="none" strike="noStrike" kern="0" cap="none" spc="0" normalizeH="0" baseline="0" noProof="0" smtClean="0">
              <a:ln>
                <a:noFill/>
              </a:ln>
              <a:solidFill>
                <a:schemeClr val="tx1"/>
              </a:solidFill>
              <a:effectLst/>
              <a:uLnTx/>
              <a:uFillTx/>
              <a:latin typeface="+mn-lt"/>
              <a:ea typeface="宋体" charset="-122"/>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altLang="zh-CN" sz="3200" b="1" i="0" u="none" strike="noStrike" kern="0" cap="none" spc="0" normalizeH="0" baseline="0" noProof="0" smtClean="0">
                <a:ln>
                  <a:noFill/>
                </a:ln>
                <a:solidFill>
                  <a:schemeClr val="tx1"/>
                </a:solidFill>
                <a:effectLst/>
                <a:uLnTx/>
                <a:uFillTx/>
                <a:latin typeface="+mn-lt"/>
                <a:ea typeface="宋体" charset="-122"/>
                <a:cs typeface="+mn-cs"/>
              </a:rPr>
              <a:t>        </a:t>
            </a:r>
            <a:endParaRPr kumimoji="0" lang="en-US" altLang="zh-CN" sz="2000" b="1" i="0" u="none" strike="noStrike" kern="0" cap="none" spc="0" normalizeH="0" baseline="0" noProof="0" smtClean="0">
              <a:ln>
                <a:noFill/>
              </a:ln>
              <a:solidFill>
                <a:schemeClr val="tx1"/>
              </a:solidFill>
              <a:effectLst/>
              <a:uLnTx/>
              <a:uFillTx/>
              <a:latin typeface="+mn-lt"/>
              <a:ea typeface="宋体" charset="-122"/>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zh-CN" altLang="en-US" sz="3200" b="1" i="0" u="none" strike="noStrike" kern="0" cap="none" spc="0" normalizeH="0" baseline="0" noProof="0" dirty="0" smtClean="0">
              <a:ln>
                <a:noFill/>
              </a:ln>
              <a:solidFill>
                <a:schemeClr val="tx1"/>
              </a:solidFill>
              <a:effectLst/>
              <a:uLnTx/>
              <a:uFillTx/>
              <a:latin typeface="+mn-lt"/>
              <a:ea typeface="宋体" charset="-122"/>
              <a:cs typeface="+mn-cs"/>
            </a:endParaRPr>
          </a:p>
        </p:txBody>
      </p:sp>
      <p:graphicFrame>
        <p:nvGraphicFramePr>
          <p:cNvPr id="8" name="内容占位符 8"/>
          <p:cNvGraphicFramePr>
            <a:graphicFrameLocks/>
          </p:cNvGraphicFramePr>
          <p:nvPr/>
        </p:nvGraphicFramePr>
        <p:xfrm>
          <a:off x="1214414" y="1785926"/>
          <a:ext cx="6900882" cy="36258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extBox 9"/>
          <p:cNvSpPr txBox="1"/>
          <p:nvPr/>
        </p:nvSpPr>
        <p:spPr>
          <a:xfrm>
            <a:off x="214282" y="142852"/>
            <a:ext cx="1928826" cy="4616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400" b="1" spc="50" dirty="0" smtClean="0">
                <a:ln w="11430"/>
                <a:solidFill>
                  <a:srgbClr val="002060"/>
                </a:solidFill>
                <a:effectLst>
                  <a:outerShdw blurRad="76200" dist="50800" dir="5400000" algn="tl" rotWithShape="0">
                    <a:srgbClr val="000000">
                      <a:alpha val="65000"/>
                    </a:srgbClr>
                  </a:outerShdw>
                </a:effectLst>
                <a:latin typeface="微软雅黑" pitchFamily="34" charset="-122"/>
                <a:ea typeface="微软雅黑" pitchFamily="34" charset="-122"/>
              </a:rPr>
              <a:t>目录的功能</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85786" y="1036108"/>
            <a:ext cx="7500990" cy="2545312"/>
          </a:xfrm>
          <a:prstGeom prst="rect">
            <a:avLst/>
          </a:prstGeom>
        </p:spPr>
        <p:txBody>
          <a:bodyPr wrap="square">
            <a:spAutoFit/>
          </a:bodyPr>
          <a:lstStyle/>
          <a:p>
            <a:pPr indent="457200">
              <a:lnSpc>
                <a:spcPct val="150000"/>
              </a:lnSpc>
            </a:pPr>
            <a:endParaRPr lang="en-US" altLang="zh-CN" sz="2800" dirty="0" smtClean="0">
              <a:latin typeface="微软雅黑" pitchFamily="34" charset="-122"/>
              <a:ea typeface="微软雅黑" pitchFamily="34" charset="-122"/>
            </a:endParaRPr>
          </a:p>
          <a:p>
            <a:pPr indent="457200" algn="r">
              <a:lnSpc>
                <a:spcPct val="150000"/>
              </a:lnSpc>
            </a:pPr>
            <a:r>
              <a:rPr lang="en-US" altLang="zh-CN" sz="2800" dirty="0" smtClean="0">
                <a:latin typeface="微软雅黑" pitchFamily="34" charset="-122"/>
                <a:ea typeface="微软雅黑" pitchFamily="34" charset="-122"/>
              </a:rPr>
              <a:t> </a:t>
            </a:r>
          </a:p>
          <a:p>
            <a:pPr indent="457200">
              <a:lnSpc>
                <a:spcPct val="130000"/>
              </a:lnSpc>
            </a:pPr>
            <a:endParaRPr lang="zh-CN" altLang="en-US" sz="2000" dirty="0" smtClean="0"/>
          </a:p>
          <a:p>
            <a:pPr indent="457200">
              <a:lnSpc>
                <a:spcPct val="130000"/>
              </a:lnSpc>
            </a:pPr>
            <a:endParaRPr lang="en-US" altLang="zh-CN" sz="2000"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p:txBody>
      </p:sp>
      <p:pic>
        <p:nvPicPr>
          <p:cNvPr id="24" name="Picture 3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928926" y="5823414"/>
            <a:ext cx="500066" cy="499864"/>
          </a:xfrm>
          <a:prstGeom prst="rect">
            <a:avLst/>
          </a:prstGeom>
        </p:spPr>
      </p:pic>
      <p:pic>
        <p:nvPicPr>
          <p:cNvPr id="4" name="图片 3"/>
          <p:cNvPicPr/>
          <p:nvPr/>
        </p:nvPicPr>
        <p:blipFill>
          <a:blip r:embed="rId3"/>
          <a:srcRect t="8257" r="35451" b="7156"/>
          <a:stretch>
            <a:fillRect/>
          </a:stretch>
        </p:blipFill>
        <p:spPr bwMode="auto">
          <a:xfrm>
            <a:off x="0" y="428604"/>
            <a:ext cx="5786446" cy="6143668"/>
          </a:xfrm>
          <a:prstGeom prst="rect">
            <a:avLst/>
          </a:prstGeom>
          <a:noFill/>
          <a:ln w="9525">
            <a:noFill/>
            <a:miter lim="800000"/>
            <a:headEnd/>
            <a:tailEnd/>
          </a:ln>
        </p:spPr>
      </p:pic>
      <p:pic>
        <p:nvPicPr>
          <p:cNvPr id="6" name="图片 5"/>
          <p:cNvPicPr/>
          <p:nvPr/>
        </p:nvPicPr>
        <p:blipFill>
          <a:blip r:embed="rId4"/>
          <a:srcRect/>
          <a:stretch>
            <a:fillRect/>
          </a:stretch>
        </p:blipFill>
        <p:spPr bwMode="auto">
          <a:xfrm>
            <a:off x="3643306" y="1071546"/>
            <a:ext cx="3857652" cy="5286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4282" y="142852"/>
            <a:ext cx="2928958" cy="4616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400" b="1" spc="50" dirty="0" smtClean="0">
                <a:ln w="11430"/>
                <a:solidFill>
                  <a:srgbClr val="002060"/>
                </a:solidFill>
                <a:effectLst>
                  <a:outerShdw blurRad="76200" dist="50800" dir="5400000" algn="tl" rotWithShape="0">
                    <a:srgbClr val="000000">
                      <a:alpha val="65000"/>
                    </a:srgbClr>
                  </a:outerShdw>
                </a:effectLst>
                <a:latin typeface="微软雅黑" pitchFamily="34" charset="-122"/>
                <a:ea typeface="微软雅黑" pitchFamily="34" charset="-122"/>
              </a:rPr>
              <a:t>规范控制的功能</a:t>
            </a:r>
          </a:p>
        </p:txBody>
      </p:sp>
      <p:sp>
        <p:nvSpPr>
          <p:cNvPr id="3" name="矩形 2"/>
          <p:cNvSpPr/>
          <p:nvPr/>
        </p:nvSpPr>
        <p:spPr>
          <a:xfrm>
            <a:off x="785786" y="1036108"/>
            <a:ext cx="7500990" cy="6666440"/>
          </a:xfrm>
          <a:prstGeom prst="rect">
            <a:avLst/>
          </a:prstGeom>
        </p:spPr>
        <p:txBody>
          <a:bodyPr wrap="square">
            <a:spAutoFit/>
          </a:bodyPr>
          <a:lstStyle/>
          <a:p>
            <a:pPr indent="457200">
              <a:lnSpc>
                <a:spcPct val="200000"/>
              </a:lnSpc>
              <a:buFont typeface="Wingdings" pitchFamily="2" charset="2"/>
              <a:buChar char="n"/>
            </a:pPr>
            <a:r>
              <a:rPr lang="zh-CN" altLang="en-US" sz="3200" dirty="0" smtClean="0">
                <a:latin typeface="微软雅黑" pitchFamily="34" charset="-122"/>
                <a:ea typeface="微软雅黑" pitchFamily="34" charset="-122"/>
              </a:rPr>
              <a:t>聚集功能</a:t>
            </a:r>
            <a:endParaRPr lang="en-US" altLang="zh-CN" sz="3200" dirty="0" smtClean="0">
              <a:latin typeface="微软雅黑" pitchFamily="34" charset="-122"/>
              <a:ea typeface="微软雅黑" pitchFamily="34" charset="-122"/>
            </a:endParaRPr>
          </a:p>
          <a:p>
            <a:pPr indent="457200">
              <a:lnSpc>
                <a:spcPct val="200000"/>
              </a:lnSpc>
              <a:buFont typeface="Wingdings" pitchFamily="2" charset="2"/>
              <a:buChar char="n"/>
            </a:pPr>
            <a:r>
              <a:rPr lang="zh-CN" altLang="en-US" sz="3200" dirty="0" smtClean="0">
                <a:latin typeface="微软雅黑" pitchFamily="34" charset="-122"/>
                <a:ea typeface="微软雅黑" pitchFamily="34" charset="-122"/>
              </a:rPr>
              <a:t>区分功能</a:t>
            </a:r>
            <a:endParaRPr lang="en-US" altLang="zh-CN" sz="3200" dirty="0" smtClean="0">
              <a:latin typeface="微软雅黑" pitchFamily="34" charset="-122"/>
              <a:ea typeface="微软雅黑" pitchFamily="34" charset="-122"/>
            </a:endParaRPr>
          </a:p>
          <a:p>
            <a:pPr indent="457200">
              <a:lnSpc>
                <a:spcPct val="200000"/>
              </a:lnSpc>
              <a:buFont typeface="Wingdings" pitchFamily="2" charset="2"/>
              <a:buChar char="n"/>
            </a:pPr>
            <a:r>
              <a:rPr lang="zh-CN" altLang="en-US" sz="3200" dirty="0" smtClean="0">
                <a:latin typeface="微软雅黑" pitchFamily="34" charset="-122"/>
                <a:ea typeface="微软雅黑" pitchFamily="34" charset="-122"/>
              </a:rPr>
              <a:t>关联功能</a:t>
            </a:r>
            <a:endParaRPr lang="en-US" altLang="zh-CN" sz="3200" dirty="0" smtClean="0">
              <a:latin typeface="微软雅黑" pitchFamily="34" charset="-122"/>
              <a:ea typeface="微软雅黑" pitchFamily="34" charset="-122"/>
            </a:endParaRPr>
          </a:p>
          <a:p>
            <a:pPr indent="457200">
              <a:lnSpc>
                <a:spcPct val="150000"/>
              </a:lnSpc>
            </a:pPr>
            <a:endParaRPr lang="en-US" altLang="zh-CN" sz="2800" dirty="0" smtClean="0">
              <a:latin typeface="微软雅黑" pitchFamily="34" charset="-122"/>
              <a:ea typeface="微软雅黑" pitchFamily="34" charset="-122"/>
            </a:endParaRPr>
          </a:p>
          <a:p>
            <a:pPr indent="457200">
              <a:lnSpc>
                <a:spcPct val="150000"/>
              </a:lnSpc>
            </a:pPr>
            <a:endParaRPr lang="en-US" altLang="zh-CN" sz="2800" dirty="0" smtClean="0">
              <a:latin typeface="微软雅黑" pitchFamily="34" charset="-122"/>
              <a:ea typeface="微软雅黑" pitchFamily="34" charset="-122"/>
            </a:endParaRPr>
          </a:p>
          <a:p>
            <a:pPr indent="457200">
              <a:lnSpc>
                <a:spcPct val="150000"/>
              </a:lnSpc>
              <a:buFont typeface="Wingdings" pitchFamily="2" charset="2"/>
              <a:buChar char="p"/>
            </a:pPr>
            <a:endParaRPr lang="en-US" altLang="zh-CN" sz="2800" dirty="0" smtClean="0">
              <a:latin typeface="微软雅黑" pitchFamily="34" charset="-122"/>
              <a:ea typeface="微软雅黑" pitchFamily="34" charset="-122"/>
            </a:endParaRPr>
          </a:p>
          <a:p>
            <a:pPr indent="457200">
              <a:lnSpc>
                <a:spcPct val="130000"/>
              </a:lnSpc>
            </a:pPr>
            <a:endParaRPr lang="zh-CN" altLang="en-US" sz="2800" dirty="0" smtClean="0"/>
          </a:p>
          <a:p>
            <a:pPr indent="457200">
              <a:lnSpc>
                <a:spcPct val="130000"/>
              </a:lnSpc>
            </a:pPr>
            <a:endParaRPr lang="en-US" altLang="zh-CN" sz="2800" dirty="0" smtClean="0">
              <a:latin typeface="微软雅黑" pitchFamily="34" charset="-122"/>
              <a:ea typeface="微软雅黑" pitchFamily="34" charset="-122"/>
            </a:endParaRPr>
          </a:p>
          <a:p>
            <a:pPr indent="457200">
              <a:lnSpc>
                <a:spcPct val="130000"/>
              </a:lnSpc>
            </a:pPr>
            <a:endParaRPr lang="en-US" altLang="zh-CN" sz="2800" dirty="0" smtClean="0">
              <a:latin typeface="微软雅黑" pitchFamily="34" charset="-122"/>
              <a:ea typeface="微软雅黑" pitchFamily="34" charset="-122"/>
            </a:endParaRPr>
          </a:p>
        </p:txBody>
      </p:sp>
      <p:pic>
        <p:nvPicPr>
          <p:cNvPr id="24" name="Picture 3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928926" y="5823414"/>
            <a:ext cx="500066" cy="499864"/>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4282" y="142852"/>
            <a:ext cx="1928826" cy="4616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400" b="1" spc="50" dirty="0" smtClean="0">
                <a:ln w="11430"/>
                <a:solidFill>
                  <a:srgbClr val="002060"/>
                </a:solidFill>
                <a:effectLst>
                  <a:outerShdw blurRad="76200" dist="50800" dir="5400000" algn="tl" rotWithShape="0">
                    <a:srgbClr val="000000">
                      <a:alpha val="65000"/>
                    </a:srgbClr>
                  </a:outerShdw>
                </a:effectLst>
                <a:latin typeface="微软雅黑" pitchFamily="34" charset="-122"/>
                <a:ea typeface="微软雅黑" pitchFamily="34" charset="-122"/>
              </a:rPr>
              <a:t>聚集功能</a:t>
            </a:r>
          </a:p>
        </p:txBody>
      </p:sp>
      <p:sp>
        <p:nvSpPr>
          <p:cNvPr id="5" name="矩形 4"/>
          <p:cNvSpPr/>
          <p:nvPr/>
        </p:nvSpPr>
        <p:spPr>
          <a:xfrm>
            <a:off x="785786" y="1036108"/>
            <a:ext cx="7500990" cy="1754326"/>
          </a:xfrm>
          <a:prstGeom prst="rect">
            <a:avLst/>
          </a:prstGeom>
        </p:spPr>
        <p:txBody>
          <a:bodyPr wrap="square">
            <a:spAutoFit/>
          </a:bodyPr>
          <a:lstStyle/>
          <a:p>
            <a:pPr indent="457200">
              <a:lnSpc>
                <a:spcPct val="150000"/>
              </a:lnSpc>
              <a:buFont typeface="Wingdings" pitchFamily="2" charset="2"/>
              <a:buChar char="u"/>
            </a:pPr>
            <a:r>
              <a:rPr lang="zh-CN" altLang="en-US" sz="2400" dirty="0" smtClean="0">
                <a:latin typeface="微软雅黑" pitchFamily="34" charset="-122"/>
                <a:ea typeface="微软雅黑" pitchFamily="34" charset="-122"/>
              </a:rPr>
              <a:t>集中同一责任者不同名称形式的作品 </a:t>
            </a:r>
          </a:p>
          <a:p>
            <a:pPr indent="457200">
              <a:lnSpc>
                <a:spcPct val="150000"/>
              </a:lnSpc>
              <a:buFont typeface="Wingdings" pitchFamily="2" charset="2"/>
              <a:buChar char="u"/>
            </a:pPr>
            <a:r>
              <a:rPr lang="zh-CN" altLang="en-US" sz="2400" dirty="0" smtClean="0">
                <a:latin typeface="微软雅黑" pitchFamily="34" charset="-122"/>
                <a:ea typeface="微软雅黑" pitchFamily="34" charset="-122"/>
              </a:rPr>
              <a:t>集中以不同题名形式出现的同一作品的不同版本</a:t>
            </a:r>
            <a:endParaRPr lang="en-US" altLang="zh-CN" sz="2400" dirty="0" smtClean="0">
              <a:latin typeface="微软雅黑" pitchFamily="34" charset="-122"/>
              <a:ea typeface="微软雅黑" pitchFamily="34" charset="-122"/>
            </a:endParaRPr>
          </a:p>
          <a:p>
            <a:pPr indent="457200">
              <a:lnSpc>
                <a:spcPct val="150000"/>
              </a:lnSpc>
              <a:buFont typeface="Wingdings" pitchFamily="2" charset="2"/>
              <a:buChar char="u"/>
            </a:pPr>
            <a:r>
              <a:rPr lang="zh-CN" altLang="en-US" sz="2400" dirty="0" smtClean="0">
                <a:latin typeface="微软雅黑" pitchFamily="34" charset="-122"/>
                <a:ea typeface="微软雅黑" pitchFamily="34" charset="-122"/>
              </a:rPr>
              <a:t>集中同一主题的论著。 </a:t>
            </a:r>
          </a:p>
        </p:txBody>
      </p:sp>
      <p:sp>
        <p:nvSpPr>
          <p:cNvPr id="6" name="内容占位符 2"/>
          <p:cNvSpPr txBox="1">
            <a:spLocks/>
          </p:cNvSpPr>
          <p:nvPr/>
        </p:nvSpPr>
        <p:spPr bwMode="auto">
          <a:xfrm>
            <a:off x="1000100" y="2928934"/>
            <a:ext cx="7686700" cy="3197229"/>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92500" lnSpcReduction="10000"/>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zh-CN" altLang="en-US" sz="2400" b="0" i="0" u="none" strike="noStrike" kern="0" cap="none" spc="0" normalizeH="0" baseline="0" noProof="0" dirty="0" smtClean="0">
                <a:ln>
                  <a:noFill/>
                </a:ln>
                <a:solidFill>
                  <a:schemeClr val="tx1"/>
                </a:solidFill>
                <a:effectLst/>
                <a:uLnTx/>
                <a:uFillTx/>
                <a:latin typeface="+mn-lt"/>
                <a:ea typeface="楷体_GB2312" pitchFamily="49" charset="-122"/>
                <a:cs typeface="+mn-cs"/>
              </a:rPr>
              <a:t>贺雄飞，</a:t>
            </a:r>
            <a:r>
              <a:rPr kumimoji="0" lang="zh-CN" altLang="en-US" sz="2400" b="0" i="1" u="none" strike="noStrike" kern="0" cap="none" spc="0" normalizeH="0" baseline="0" noProof="0" dirty="0" smtClean="0">
                <a:ln>
                  <a:noFill/>
                </a:ln>
                <a:solidFill>
                  <a:schemeClr val="tx1"/>
                </a:solidFill>
                <a:effectLst/>
                <a:uLnTx/>
                <a:uFillTx/>
                <a:latin typeface="+mn-lt"/>
                <a:ea typeface="楷体_GB2312" pitchFamily="49" charset="-122"/>
                <a:cs typeface="+mn-cs"/>
              </a:rPr>
              <a:t>笔名赛妮亚、亚伯拉罕、苍狼、田野、牧歌</a:t>
            </a:r>
            <a:r>
              <a:rPr kumimoji="0" lang="zh-CN" altLang="en-US" sz="2400" b="0" i="0" u="none" strike="noStrike" kern="0" cap="none" spc="0" normalizeH="0" baseline="0" noProof="0" dirty="0" smtClean="0">
                <a:ln>
                  <a:noFill/>
                </a:ln>
                <a:solidFill>
                  <a:schemeClr val="tx1"/>
                </a:solidFill>
                <a:effectLst/>
                <a:uLnTx/>
                <a:uFillTx/>
                <a:latin typeface="+mn-lt"/>
                <a:ea typeface="楷体_GB2312" pitchFamily="49" charset="-122"/>
                <a:cs typeface="+mn-cs"/>
              </a:rPr>
              <a:t>。</a:t>
            </a:r>
            <a:endParaRPr kumimoji="0" lang="en-US" altLang="zh-CN" sz="2400" b="0" i="0" u="none" strike="noStrike" kern="0" cap="none" spc="0" normalizeH="0" baseline="0" noProof="0" dirty="0" smtClean="0">
              <a:ln>
                <a:noFill/>
              </a:ln>
              <a:solidFill>
                <a:schemeClr val="tx1"/>
              </a:solidFill>
              <a:effectLst/>
              <a:uLnTx/>
              <a:uFillTx/>
              <a:latin typeface="+mn-lt"/>
              <a:ea typeface="楷体_GB2312" pitchFamily="49" charset="-122"/>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altLang="zh-CN" sz="3200" b="0" i="0" u="none" strike="noStrike" kern="0" cap="none" spc="0" normalizeH="0" baseline="0" noProof="0" dirty="0" smtClean="0">
              <a:ln>
                <a:noFill/>
              </a:ln>
              <a:solidFill>
                <a:schemeClr val="tx1"/>
              </a:solidFill>
              <a:effectLst/>
              <a:uLnTx/>
              <a:uFillTx/>
              <a:latin typeface="+mn-lt"/>
              <a:ea typeface="楷体_GB2312" pitchFamily="49" charset="-122"/>
              <a:cs typeface="+mn-cs"/>
            </a:endParaRPr>
          </a:p>
          <a:p>
            <a:pPr marL="0" marR="0" lvl="0" indent="0" defTabSz="914400" rtl="0" eaLnBrk="1" fontAlgn="base" latinLnBrk="0" hangingPunct="1">
              <a:lnSpc>
                <a:spcPct val="100000"/>
              </a:lnSpc>
              <a:spcBef>
                <a:spcPct val="20000"/>
              </a:spcBef>
              <a:spcAft>
                <a:spcPct val="0"/>
              </a:spcAft>
              <a:buClrTx/>
              <a:buSzTx/>
              <a:buFontTx/>
              <a:buNone/>
              <a:tabLst/>
              <a:defRPr/>
            </a:pPr>
            <a:r>
              <a:rPr kumimoji="0" lang="zh-CN" altLang="en-US" sz="2800" b="0" i="0" u="none" strike="noStrike" kern="0" cap="none" spc="0" normalizeH="0" baseline="0" noProof="0" dirty="0" smtClean="0">
                <a:ln>
                  <a:noFill/>
                </a:ln>
                <a:solidFill>
                  <a:schemeClr val="tx1"/>
                </a:solidFill>
                <a:effectLst/>
                <a:uLnTx/>
                <a:uFillTx/>
                <a:latin typeface="+mn-lt"/>
                <a:ea typeface="楷体_GB2312" pitchFamily="49" charset="-122"/>
                <a:cs typeface="+mn-cs"/>
              </a:rPr>
              <a:t>赛妮亚                             </a:t>
            </a:r>
            <a:r>
              <a:rPr kumimoji="0" lang="en-US" altLang="zh-CN" sz="2800" b="0" i="0" u="none" strike="noStrike" kern="0" cap="none" spc="0" normalizeH="0" baseline="0" noProof="0" dirty="0" smtClean="0">
                <a:ln>
                  <a:noFill/>
                </a:ln>
                <a:solidFill>
                  <a:schemeClr val="tx1"/>
                </a:solidFill>
                <a:effectLst/>
                <a:uLnTx/>
                <a:uFillTx/>
                <a:latin typeface="+mn-lt"/>
                <a:ea typeface="楷体_GB2312" pitchFamily="49" charset="-122"/>
                <a:cs typeface="+mn-cs"/>
              </a:rPr>
              <a:t>《</a:t>
            </a:r>
            <a:r>
              <a:rPr kumimoji="0" lang="zh-CN" altLang="en-US" sz="2800" b="0" i="0" u="none" strike="noStrike" kern="0" cap="none" spc="0" normalizeH="0" baseline="0" noProof="0" dirty="0" smtClean="0">
                <a:ln>
                  <a:noFill/>
                </a:ln>
                <a:solidFill>
                  <a:schemeClr val="tx1"/>
                </a:solidFill>
                <a:effectLst/>
                <a:uLnTx/>
                <a:uFillTx/>
                <a:latin typeface="+mn-lt"/>
                <a:ea typeface="楷体_GB2312" pitchFamily="49" charset="-122"/>
                <a:cs typeface="+mn-cs"/>
              </a:rPr>
              <a:t>世界十大民族生意经</a:t>
            </a:r>
            <a:r>
              <a:rPr kumimoji="0" lang="en-US" altLang="zh-CN" sz="2800" b="0" i="0" u="none" strike="noStrike" kern="0" cap="none" spc="0" normalizeH="0" baseline="0" noProof="0" dirty="0" smtClean="0">
                <a:ln>
                  <a:noFill/>
                </a:ln>
                <a:solidFill>
                  <a:schemeClr val="tx1"/>
                </a:solidFill>
                <a:effectLst/>
                <a:uLnTx/>
                <a:uFillTx/>
                <a:latin typeface="+mn-lt"/>
                <a:ea typeface="楷体_GB2312" pitchFamily="49" charset="-122"/>
                <a:cs typeface="+mn-cs"/>
              </a:rPr>
              <a:t>》</a:t>
            </a:r>
            <a:r>
              <a:rPr kumimoji="0" lang="zh-CN" altLang="en-US" sz="2800" b="0" i="0" u="none" strike="noStrike" kern="0" cap="none" spc="0" normalizeH="0" baseline="0" noProof="0" dirty="0" smtClean="0">
                <a:ln>
                  <a:noFill/>
                </a:ln>
                <a:solidFill>
                  <a:schemeClr val="tx1"/>
                </a:solidFill>
                <a:effectLst/>
                <a:uLnTx/>
                <a:uFillTx/>
                <a:latin typeface="+mn-lt"/>
                <a:ea typeface="楷体_GB2312" pitchFamily="49" charset="-122"/>
                <a:cs typeface="+mn-cs"/>
              </a:rPr>
              <a:t>                           亚伯拉罕           </a:t>
            </a:r>
            <a:r>
              <a:rPr kumimoji="0" lang="zh-CN" altLang="en-US" sz="2800" b="1" i="0" u="none" strike="noStrike" kern="0" cap="none" spc="0" normalizeH="0" baseline="0" noProof="0" dirty="0" smtClean="0">
                <a:ln>
                  <a:noFill/>
                </a:ln>
                <a:solidFill>
                  <a:srgbClr val="FF0000"/>
                </a:solidFill>
                <a:effectLst/>
                <a:uLnTx/>
                <a:uFillTx/>
                <a:latin typeface="+mn-lt"/>
                <a:ea typeface="楷体_GB2312" pitchFamily="49" charset="-122"/>
                <a:cs typeface="+mn-cs"/>
              </a:rPr>
              <a:t>贺雄飞    </a:t>
            </a:r>
            <a:r>
              <a:rPr kumimoji="0" lang="en-US" altLang="zh-CN" sz="2800" b="0" i="0" u="none" strike="noStrike" kern="0" cap="none" spc="0" normalizeH="0" baseline="0" noProof="0" dirty="0" smtClean="0">
                <a:ln>
                  <a:noFill/>
                </a:ln>
                <a:solidFill>
                  <a:schemeClr val="tx1"/>
                </a:solidFill>
                <a:effectLst/>
                <a:uLnTx/>
                <a:uFillTx/>
                <a:latin typeface="+mn-lt"/>
                <a:ea typeface="楷体_GB2312" pitchFamily="49" charset="-122"/>
                <a:cs typeface="+mn-cs"/>
              </a:rPr>
              <a:t>《</a:t>
            </a:r>
            <a:r>
              <a:rPr kumimoji="0" lang="zh-CN" altLang="en-US" sz="2800" b="0" i="0" u="none" strike="noStrike" kern="0" cap="none" spc="0" normalizeH="0" baseline="0" noProof="0" dirty="0" smtClean="0">
                <a:ln>
                  <a:noFill/>
                </a:ln>
                <a:solidFill>
                  <a:schemeClr val="tx1"/>
                </a:solidFill>
                <a:effectLst/>
                <a:uLnTx/>
                <a:uFillTx/>
                <a:latin typeface="+mn-lt"/>
                <a:ea typeface="楷体_GB2312" pitchFamily="49" charset="-122"/>
                <a:cs typeface="+mn-cs"/>
              </a:rPr>
              <a:t>历史的喘息</a:t>
            </a:r>
            <a:r>
              <a:rPr kumimoji="0" lang="en-US" altLang="zh-CN" sz="2800" b="0" i="0" u="none" strike="noStrike" kern="0" cap="none" spc="0" normalizeH="0" baseline="0" noProof="0" dirty="0" smtClean="0">
                <a:ln>
                  <a:noFill/>
                </a:ln>
                <a:solidFill>
                  <a:schemeClr val="tx1"/>
                </a:solidFill>
                <a:effectLst/>
                <a:uLnTx/>
                <a:uFillTx/>
                <a:latin typeface="+mn-lt"/>
                <a:ea typeface="楷体_GB2312" pitchFamily="49" charset="-122"/>
                <a:cs typeface="+mn-cs"/>
              </a:rPr>
              <a:t>》</a:t>
            </a:r>
          </a:p>
          <a:p>
            <a:pPr marL="0" marR="0" lvl="0" indent="0" defTabSz="914400" rtl="0" eaLnBrk="1" fontAlgn="base" latinLnBrk="0" hangingPunct="1">
              <a:lnSpc>
                <a:spcPct val="100000"/>
              </a:lnSpc>
              <a:spcBef>
                <a:spcPct val="20000"/>
              </a:spcBef>
              <a:spcAft>
                <a:spcPct val="0"/>
              </a:spcAft>
              <a:buClrTx/>
              <a:buSzTx/>
              <a:buFontTx/>
              <a:buNone/>
              <a:tabLst/>
              <a:defRPr/>
            </a:pPr>
            <a:r>
              <a:rPr kumimoji="0" lang="zh-CN" altLang="en-US" sz="2800" b="0" i="0" u="none" strike="noStrike" kern="0" cap="none" spc="0" normalizeH="0" baseline="0" noProof="0" dirty="0" smtClean="0">
                <a:ln>
                  <a:noFill/>
                </a:ln>
                <a:solidFill>
                  <a:schemeClr val="tx1"/>
                </a:solidFill>
                <a:effectLst/>
                <a:uLnTx/>
                <a:uFillTx/>
                <a:latin typeface="+mn-lt"/>
                <a:ea typeface="楷体_GB2312" pitchFamily="49" charset="-122"/>
                <a:cs typeface="+mn-cs"/>
              </a:rPr>
              <a:t>苍狼                                  </a:t>
            </a:r>
            <a:r>
              <a:rPr kumimoji="0" lang="en-US" altLang="zh-CN" sz="2800" b="0" i="0" u="none" strike="noStrike" kern="0" cap="none" spc="0" normalizeH="0" baseline="0" noProof="0" dirty="0" smtClean="0">
                <a:ln>
                  <a:noFill/>
                </a:ln>
                <a:solidFill>
                  <a:schemeClr val="tx1"/>
                </a:solidFill>
                <a:effectLst/>
                <a:uLnTx/>
                <a:uFillTx/>
                <a:latin typeface="+mn-lt"/>
                <a:ea typeface="楷体_GB2312" pitchFamily="49" charset="-122"/>
                <a:cs typeface="+mn-cs"/>
              </a:rPr>
              <a:t>《</a:t>
            </a:r>
            <a:r>
              <a:rPr kumimoji="0" lang="zh-CN" altLang="en-US" sz="2800" b="0" i="0" u="none" strike="noStrike" kern="0" cap="none" spc="0" normalizeH="0" baseline="0" noProof="0" dirty="0" smtClean="0">
                <a:ln>
                  <a:noFill/>
                </a:ln>
                <a:solidFill>
                  <a:schemeClr val="tx1"/>
                </a:solidFill>
                <a:effectLst/>
                <a:uLnTx/>
                <a:uFillTx/>
                <a:latin typeface="+mn-lt"/>
                <a:ea typeface="楷体_GB2312" pitchFamily="49" charset="-122"/>
                <a:cs typeface="+mn-cs"/>
              </a:rPr>
              <a:t>犹太成功秘诀</a:t>
            </a:r>
            <a:r>
              <a:rPr kumimoji="0" lang="en-US" altLang="zh-CN" sz="2800" b="0" i="0" u="none" strike="noStrike" kern="0" cap="none" spc="0" normalizeH="0" baseline="0" noProof="0" dirty="0" smtClean="0">
                <a:ln>
                  <a:noFill/>
                </a:ln>
                <a:solidFill>
                  <a:schemeClr val="tx1"/>
                </a:solidFill>
                <a:effectLst/>
                <a:uLnTx/>
                <a:uFillTx/>
                <a:latin typeface="+mn-lt"/>
                <a:ea typeface="楷体_GB2312" pitchFamily="49" charset="-122"/>
                <a:cs typeface="+mn-cs"/>
              </a:rPr>
              <a:t>》</a:t>
            </a:r>
          </a:p>
          <a:p>
            <a:pPr marL="0" marR="0" lvl="0" indent="0" defTabSz="914400" rtl="0" eaLnBrk="1" fontAlgn="base" latinLnBrk="0" hangingPunct="1">
              <a:lnSpc>
                <a:spcPct val="100000"/>
              </a:lnSpc>
              <a:spcBef>
                <a:spcPct val="20000"/>
              </a:spcBef>
              <a:spcAft>
                <a:spcPct val="0"/>
              </a:spcAft>
              <a:buClrTx/>
              <a:buSzTx/>
              <a:buFontTx/>
              <a:buNone/>
              <a:tabLst/>
              <a:defRPr/>
            </a:pPr>
            <a:r>
              <a:rPr kumimoji="0" lang="zh-CN" altLang="en-US" sz="2800" b="0" i="0" u="none" strike="noStrike" kern="0" cap="none" spc="0" normalizeH="0" baseline="0" noProof="0" dirty="0" smtClean="0">
                <a:ln>
                  <a:noFill/>
                </a:ln>
                <a:solidFill>
                  <a:schemeClr val="tx1"/>
                </a:solidFill>
                <a:effectLst/>
                <a:uLnTx/>
                <a:uFillTx/>
                <a:latin typeface="+mn-lt"/>
                <a:ea typeface="楷体_GB2312" pitchFamily="49" charset="-122"/>
                <a:cs typeface="+mn-cs"/>
              </a:rPr>
              <a:t>田野                                  </a:t>
            </a:r>
            <a:r>
              <a:rPr kumimoji="0" lang="en-US" altLang="zh-CN" sz="2800" b="0" i="0" u="none" strike="noStrike" kern="0" cap="none" spc="0" normalizeH="0" baseline="0" noProof="0" dirty="0" smtClean="0">
                <a:ln>
                  <a:noFill/>
                </a:ln>
                <a:solidFill>
                  <a:schemeClr val="tx1"/>
                </a:solidFill>
                <a:effectLst/>
                <a:uLnTx/>
                <a:uFillTx/>
                <a:latin typeface="+mn-lt"/>
                <a:ea typeface="楷体_GB2312" pitchFamily="49" charset="-122"/>
                <a:cs typeface="+mn-cs"/>
              </a:rPr>
              <a:t>《</a:t>
            </a:r>
            <a:r>
              <a:rPr kumimoji="0" lang="zh-CN" altLang="en-US" sz="2800" b="0" i="0" u="none" strike="noStrike" kern="0" cap="none" spc="0" normalizeH="0" baseline="0" noProof="0" dirty="0" smtClean="0">
                <a:ln>
                  <a:noFill/>
                </a:ln>
                <a:solidFill>
                  <a:schemeClr val="tx1"/>
                </a:solidFill>
                <a:effectLst/>
                <a:uLnTx/>
                <a:uFillTx/>
                <a:latin typeface="+mn-lt"/>
                <a:ea typeface="楷体_GB2312" pitchFamily="49" charset="-122"/>
                <a:cs typeface="+mn-cs"/>
              </a:rPr>
              <a:t>高雅之道</a:t>
            </a:r>
            <a:r>
              <a:rPr kumimoji="0" lang="en-US" altLang="zh-CN" sz="2800" b="0" i="0" u="none" strike="noStrike" kern="0" cap="none" spc="0" normalizeH="0" baseline="0" noProof="0" dirty="0" smtClean="0">
                <a:ln>
                  <a:noFill/>
                </a:ln>
                <a:solidFill>
                  <a:schemeClr val="tx1"/>
                </a:solidFill>
                <a:effectLst/>
                <a:uLnTx/>
                <a:uFillTx/>
                <a:latin typeface="+mn-lt"/>
                <a:ea typeface="楷体_GB2312" pitchFamily="49" charset="-122"/>
                <a:cs typeface="+mn-cs"/>
              </a:rPr>
              <a:t>》</a:t>
            </a:r>
          </a:p>
          <a:p>
            <a:pPr marL="0" marR="0" lvl="0" indent="0" defTabSz="914400" rtl="0" eaLnBrk="1" fontAlgn="base" latinLnBrk="0" hangingPunct="1">
              <a:lnSpc>
                <a:spcPct val="100000"/>
              </a:lnSpc>
              <a:spcBef>
                <a:spcPct val="20000"/>
              </a:spcBef>
              <a:spcAft>
                <a:spcPct val="0"/>
              </a:spcAft>
              <a:buClrTx/>
              <a:buSzTx/>
              <a:buFontTx/>
              <a:buNone/>
              <a:tabLst/>
              <a:defRPr/>
            </a:pPr>
            <a:r>
              <a:rPr kumimoji="0" lang="zh-CN" altLang="en-US" sz="2800" b="0" i="0" u="none" strike="noStrike" kern="0" cap="none" spc="0" normalizeH="0" baseline="0" noProof="0" dirty="0" smtClean="0">
                <a:ln>
                  <a:noFill/>
                </a:ln>
                <a:solidFill>
                  <a:schemeClr val="tx1"/>
                </a:solidFill>
                <a:effectLst/>
                <a:uLnTx/>
                <a:uFillTx/>
                <a:latin typeface="+mn-lt"/>
                <a:ea typeface="楷体_GB2312" pitchFamily="49" charset="-122"/>
                <a:cs typeface="+mn-cs"/>
              </a:rPr>
              <a:t>牧歌                                   </a:t>
            </a:r>
            <a:r>
              <a:rPr kumimoji="0" lang="en-US" altLang="zh-CN" sz="2800" b="0" i="0" u="none" strike="noStrike" kern="0" cap="none" spc="0" normalizeH="0" baseline="0" noProof="0" dirty="0" smtClean="0">
                <a:ln>
                  <a:noFill/>
                </a:ln>
                <a:solidFill>
                  <a:schemeClr val="tx1"/>
                </a:solidFill>
                <a:effectLst/>
                <a:uLnTx/>
                <a:uFillTx/>
                <a:latin typeface="+mn-lt"/>
                <a:ea typeface="楷体_GB2312" pitchFamily="49" charset="-122"/>
                <a:cs typeface="+mn-cs"/>
              </a:rPr>
              <a:t>《</a:t>
            </a:r>
            <a:r>
              <a:rPr kumimoji="0" lang="zh-CN" altLang="en-US" sz="2800" b="0" i="0" u="none" strike="noStrike" kern="0" cap="none" spc="0" normalizeH="0" baseline="0" noProof="0" dirty="0" smtClean="0">
                <a:ln>
                  <a:noFill/>
                </a:ln>
                <a:solidFill>
                  <a:schemeClr val="tx1"/>
                </a:solidFill>
                <a:effectLst/>
                <a:uLnTx/>
                <a:uFillTx/>
                <a:latin typeface="+mn-lt"/>
                <a:ea typeface="楷体_GB2312" pitchFamily="49" charset="-122"/>
                <a:cs typeface="+mn-cs"/>
              </a:rPr>
              <a:t>迷离人生</a:t>
            </a:r>
            <a:r>
              <a:rPr kumimoji="0" lang="en-US" altLang="zh-CN" sz="2800" b="0" i="0" u="none" strike="noStrike" kern="0" cap="none" spc="0" normalizeH="0" baseline="0" noProof="0" dirty="0" smtClean="0">
                <a:ln>
                  <a:noFill/>
                </a:ln>
                <a:solidFill>
                  <a:schemeClr val="tx1"/>
                </a:solidFill>
                <a:effectLst/>
                <a:uLnTx/>
                <a:uFillTx/>
                <a:latin typeface="+mn-lt"/>
                <a:ea typeface="楷体_GB2312" pitchFamily="49" charset="-122"/>
                <a:cs typeface="+mn-cs"/>
              </a:rPr>
              <a:t>》</a:t>
            </a:r>
            <a:endParaRPr kumimoji="0" lang="en-US" altLang="zh-CN" sz="2800" b="0" i="0" u="none" strike="noStrike" kern="0" cap="none" spc="0" normalizeH="0" baseline="0" noProof="0" dirty="0" smtClean="0">
              <a:ln>
                <a:noFill/>
              </a:ln>
              <a:solidFill>
                <a:schemeClr val="tx1"/>
              </a:solidFill>
              <a:effectLst/>
              <a:uLnTx/>
              <a:uFillTx/>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altLang="zh-CN" sz="3200" b="0" i="0" u="none" strike="noStrike" kern="0" cap="none" spc="0" normalizeH="0" baseline="0" noProof="0" dirty="0" smtClean="0">
              <a:ln>
                <a:noFill/>
              </a:ln>
              <a:solidFill>
                <a:schemeClr val="tx1"/>
              </a:solidFill>
              <a:effectLst/>
              <a:uLnTx/>
              <a:uFillTx/>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altLang="zh-CN" sz="3200" b="0" i="0" u="none" strike="noStrike" kern="0" cap="none" spc="0" normalizeH="0" baseline="0" noProof="0" dirty="0" smtClean="0">
              <a:ln>
                <a:noFill/>
              </a:ln>
              <a:solidFill>
                <a:schemeClr val="tx1"/>
              </a:solidFill>
              <a:effectLst/>
              <a:uLnTx/>
              <a:uFillTx/>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altLang="zh-CN" sz="3200" b="0" i="0" u="none" strike="noStrike" kern="0" cap="none" spc="0" normalizeH="0" baseline="0" noProof="0" dirty="0" smtClean="0">
              <a:ln>
                <a:noFill/>
              </a:ln>
              <a:solidFill>
                <a:schemeClr val="tx1"/>
              </a:solidFill>
              <a:effectLst/>
              <a:uLnTx/>
              <a:uFillTx/>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altLang="zh-CN" sz="3200" b="0" i="0" u="none" strike="noStrike" kern="0" cap="none" spc="0" normalizeH="0" baseline="0" noProof="0" dirty="0" smtClean="0">
              <a:ln>
                <a:noFill/>
              </a:ln>
              <a:solidFill>
                <a:schemeClr val="tx1"/>
              </a:solidFill>
              <a:effectLst/>
              <a:uLnTx/>
              <a:uFillTx/>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altLang="zh-CN" sz="3200" b="0" i="0" u="none" strike="noStrike" kern="0" cap="none" spc="0" normalizeH="0" baseline="0" noProof="0" dirty="0" smtClean="0">
              <a:ln>
                <a:noFill/>
              </a:ln>
              <a:solidFill>
                <a:schemeClr val="tx1"/>
              </a:solidFill>
              <a:effectLst/>
              <a:uLnTx/>
              <a:uFillTx/>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altLang="zh-CN" sz="3200" b="0" i="0" u="none" strike="noStrike" kern="0" cap="none" spc="0" normalizeH="0" baseline="0" noProof="0" dirty="0" smtClean="0">
              <a:ln>
                <a:noFill/>
              </a:ln>
              <a:solidFill>
                <a:schemeClr val="tx1"/>
              </a:solidFill>
              <a:effectLst/>
              <a:uLnTx/>
              <a:uFillTx/>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zh-CN" altLang="en-US" sz="3200" b="0" i="0" u="none" strike="noStrike" kern="0" cap="none" spc="0" normalizeH="0" baseline="0" noProof="0" dirty="0">
              <a:ln>
                <a:noFill/>
              </a:ln>
              <a:solidFill>
                <a:schemeClr val="tx1"/>
              </a:solidFill>
              <a:effectLst/>
              <a:uLnTx/>
              <a:uFillTx/>
              <a:latin typeface="+mn-lt"/>
              <a:ea typeface="+mn-ea"/>
              <a:cs typeface="+mn-cs"/>
            </a:endParaRPr>
          </a:p>
        </p:txBody>
      </p:sp>
      <p:cxnSp>
        <p:nvCxnSpPr>
          <p:cNvPr id="11" name="直接箭头连接符 10"/>
          <p:cNvCxnSpPr/>
          <p:nvPr/>
        </p:nvCxnSpPr>
        <p:spPr bwMode="auto">
          <a:xfrm>
            <a:off x="1928794" y="4000504"/>
            <a:ext cx="1571636" cy="428628"/>
          </a:xfrm>
          <a:prstGeom prst="straightConnector1">
            <a:avLst/>
          </a:prstGeom>
          <a:noFill/>
          <a:ln w="25400" cap="flat" cmpd="sng" algn="ctr">
            <a:solidFill>
              <a:srgbClr val="666666"/>
            </a:solidFill>
            <a:prstDash val="solid"/>
            <a:round/>
            <a:headEnd type="none" w="med" len="med"/>
            <a:tailEnd type="arrow"/>
          </a:ln>
          <a:effectLst/>
        </p:spPr>
      </p:cxnSp>
      <p:cxnSp>
        <p:nvCxnSpPr>
          <p:cNvPr id="13" name="直接箭头连接符 12"/>
          <p:cNvCxnSpPr/>
          <p:nvPr/>
        </p:nvCxnSpPr>
        <p:spPr bwMode="auto">
          <a:xfrm>
            <a:off x="2285984" y="4429132"/>
            <a:ext cx="1214446" cy="71438"/>
          </a:xfrm>
          <a:prstGeom prst="straightConnector1">
            <a:avLst/>
          </a:prstGeom>
          <a:noFill/>
          <a:ln w="25400" cap="flat" cmpd="sng" algn="ctr">
            <a:solidFill>
              <a:srgbClr val="666666"/>
            </a:solidFill>
            <a:prstDash val="solid"/>
            <a:round/>
            <a:headEnd type="none" w="med" len="med"/>
            <a:tailEnd type="arrow"/>
          </a:ln>
          <a:effectLst/>
        </p:spPr>
      </p:cxnSp>
      <p:cxnSp>
        <p:nvCxnSpPr>
          <p:cNvPr id="15" name="直接箭头连接符 14"/>
          <p:cNvCxnSpPr/>
          <p:nvPr/>
        </p:nvCxnSpPr>
        <p:spPr bwMode="auto">
          <a:xfrm flipV="1">
            <a:off x="1643042" y="4500570"/>
            <a:ext cx="1928826" cy="357190"/>
          </a:xfrm>
          <a:prstGeom prst="straightConnector1">
            <a:avLst/>
          </a:prstGeom>
          <a:noFill/>
          <a:ln w="25400" cap="flat" cmpd="sng" algn="ctr">
            <a:solidFill>
              <a:srgbClr val="666666"/>
            </a:solidFill>
            <a:prstDash val="solid"/>
            <a:round/>
            <a:headEnd type="none" w="med" len="med"/>
            <a:tailEnd type="arrow"/>
          </a:ln>
          <a:effectLst/>
        </p:spPr>
      </p:cxnSp>
      <p:cxnSp>
        <p:nvCxnSpPr>
          <p:cNvPr id="17" name="直接箭头连接符 16"/>
          <p:cNvCxnSpPr/>
          <p:nvPr/>
        </p:nvCxnSpPr>
        <p:spPr bwMode="auto">
          <a:xfrm flipV="1">
            <a:off x="1428728" y="4500570"/>
            <a:ext cx="2357454" cy="714380"/>
          </a:xfrm>
          <a:prstGeom prst="straightConnector1">
            <a:avLst/>
          </a:prstGeom>
          <a:noFill/>
          <a:ln w="25400" cap="flat" cmpd="sng" algn="ctr">
            <a:solidFill>
              <a:srgbClr val="666666"/>
            </a:solidFill>
            <a:prstDash val="solid"/>
            <a:round/>
            <a:headEnd type="none" w="med" len="med"/>
            <a:tailEnd type="arrow"/>
          </a:ln>
          <a:effectLst/>
        </p:spPr>
      </p:cxnSp>
      <p:cxnSp>
        <p:nvCxnSpPr>
          <p:cNvPr id="19" name="直接箭头连接符 18"/>
          <p:cNvCxnSpPr/>
          <p:nvPr/>
        </p:nvCxnSpPr>
        <p:spPr bwMode="auto">
          <a:xfrm flipV="1">
            <a:off x="1571604" y="4500570"/>
            <a:ext cx="2357454" cy="1357322"/>
          </a:xfrm>
          <a:prstGeom prst="straightConnector1">
            <a:avLst/>
          </a:prstGeom>
          <a:noFill/>
          <a:ln w="25400" cap="flat" cmpd="sng" algn="ctr">
            <a:solidFill>
              <a:srgbClr val="666666"/>
            </a:solidFill>
            <a:prstDash val="solid"/>
            <a:round/>
            <a:headEnd type="none" w="med" len="med"/>
            <a:tailEnd type="arrow"/>
          </a:ln>
          <a:effectLst/>
        </p:spPr>
      </p:cxnSp>
      <p:sp>
        <p:nvSpPr>
          <p:cNvPr id="21" name="矩形 20"/>
          <p:cNvSpPr/>
          <p:nvPr/>
        </p:nvSpPr>
        <p:spPr bwMode="auto">
          <a:xfrm>
            <a:off x="4857752" y="3500438"/>
            <a:ext cx="3429024" cy="2643206"/>
          </a:xfrm>
          <a:prstGeom prst="rect">
            <a:avLst/>
          </a:prstGeom>
          <a:noFill/>
          <a:ln w="25400" cap="flat" cmpd="sng" algn="ctr">
            <a:solidFill>
              <a:srgbClr val="666666"/>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rgbClr val="003366"/>
              </a:solidFill>
              <a:effectLst/>
              <a:latin typeface="Arial" pitchFamily="34" charset="0"/>
              <a:ea typeface="宋体" pitchFamily="2" charset="-122"/>
            </a:endParaRPr>
          </a:p>
        </p:txBody>
      </p:sp>
      <p:cxnSp>
        <p:nvCxnSpPr>
          <p:cNvPr id="23" name="直接箭头连接符 22"/>
          <p:cNvCxnSpPr/>
          <p:nvPr/>
        </p:nvCxnSpPr>
        <p:spPr bwMode="auto">
          <a:xfrm>
            <a:off x="4429124" y="4357694"/>
            <a:ext cx="428628" cy="1588"/>
          </a:xfrm>
          <a:prstGeom prst="straightConnector1">
            <a:avLst/>
          </a:prstGeom>
          <a:noFill/>
          <a:ln w="25400" cap="flat" cmpd="sng" algn="ctr">
            <a:solidFill>
              <a:srgbClr val="666666"/>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4282" y="142852"/>
            <a:ext cx="1857388" cy="4616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400" b="1" spc="50" dirty="0" smtClean="0">
                <a:ln w="11430"/>
                <a:solidFill>
                  <a:srgbClr val="002060"/>
                </a:solidFill>
                <a:effectLst>
                  <a:outerShdw blurRad="76200" dist="50800" dir="5400000" algn="tl" rotWithShape="0">
                    <a:srgbClr val="000000">
                      <a:alpha val="65000"/>
                    </a:srgbClr>
                  </a:outerShdw>
                </a:effectLst>
                <a:latin typeface="微软雅黑" pitchFamily="34" charset="-122"/>
                <a:ea typeface="微软雅黑" pitchFamily="34" charset="-122"/>
              </a:rPr>
              <a:t>区分功能</a:t>
            </a:r>
          </a:p>
        </p:txBody>
      </p:sp>
      <p:sp>
        <p:nvSpPr>
          <p:cNvPr id="3" name="矩形 2"/>
          <p:cNvSpPr/>
          <p:nvPr/>
        </p:nvSpPr>
        <p:spPr>
          <a:xfrm>
            <a:off x="785786" y="1036108"/>
            <a:ext cx="7500990" cy="1532727"/>
          </a:xfrm>
          <a:prstGeom prst="rect">
            <a:avLst/>
          </a:prstGeom>
        </p:spPr>
        <p:txBody>
          <a:bodyPr wrap="square">
            <a:spAutoFit/>
          </a:bodyPr>
          <a:lstStyle/>
          <a:p>
            <a:pPr indent="457200">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zh-CN" altLang="en-US" dirty="0" smtClean="0"/>
          </a:p>
          <a:p>
            <a:pPr indent="457200">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p:txBody>
      </p:sp>
      <p:sp>
        <p:nvSpPr>
          <p:cNvPr id="7" name="TextBox 6"/>
          <p:cNvSpPr txBox="1"/>
          <p:nvPr/>
        </p:nvSpPr>
        <p:spPr>
          <a:xfrm>
            <a:off x="357158" y="571480"/>
            <a:ext cx="6715172" cy="830997"/>
          </a:xfrm>
          <a:prstGeom prst="rect">
            <a:avLst/>
          </a:prstGeom>
          <a:noFill/>
        </p:spPr>
        <p:txBody>
          <a:bodyPr wrap="square" rtlCol="0">
            <a:spAutoFit/>
          </a:bodyPr>
          <a:lstStyle/>
          <a:p>
            <a:r>
              <a:rPr lang="zh-CN" altLang="en-US" sz="2800" dirty="0" smtClean="0">
                <a:latin typeface="微软雅黑" pitchFamily="34" charset="-122"/>
                <a:ea typeface="微软雅黑" pitchFamily="34" charset="-122"/>
              </a:rPr>
              <a:t>       </a:t>
            </a:r>
            <a:r>
              <a:rPr lang="zh-CN" altLang="en-US" sz="2000" dirty="0" smtClean="0">
                <a:latin typeface="微软雅黑" pitchFamily="34" charset="-122"/>
                <a:ea typeface="微软雅黑" pitchFamily="34" charset="-122"/>
              </a:rPr>
              <a:t>能够识别目录体系中名称相同的不同责任者、不同作品，提高文献的查准率。</a:t>
            </a:r>
            <a:endParaRPr lang="en-US" altLang="zh-CN" sz="2000" dirty="0" smtClean="0">
              <a:latin typeface="微软雅黑" pitchFamily="34" charset="-122"/>
              <a:ea typeface="微软雅黑" pitchFamily="34" charset="-122"/>
            </a:endParaRPr>
          </a:p>
        </p:txBody>
      </p:sp>
      <p:pic>
        <p:nvPicPr>
          <p:cNvPr id="9" name="图片 8"/>
          <p:cNvPicPr/>
          <p:nvPr/>
        </p:nvPicPr>
        <p:blipFill>
          <a:blip r:embed="rId2"/>
          <a:srcRect/>
          <a:stretch>
            <a:fillRect/>
          </a:stretch>
        </p:blipFill>
        <p:spPr bwMode="auto">
          <a:xfrm>
            <a:off x="0" y="1371600"/>
            <a:ext cx="3971925" cy="5486400"/>
          </a:xfrm>
          <a:prstGeom prst="rect">
            <a:avLst/>
          </a:prstGeom>
          <a:noFill/>
          <a:ln w="9525">
            <a:noFill/>
            <a:miter lim="800000"/>
            <a:headEnd/>
            <a:tailEnd/>
          </a:ln>
        </p:spPr>
      </p:pic>
      <p:sp>
        <p:nvSpPr>
          <p:cNvPr id="10" name="TextBox 9"/>
          <p:cNvSpPr txBox="1"/>
          <p:nvPr/>
        </p:nvSpPr>
        <p:spPr>
          <a:xfrm>
            <a:off x="4643438" y="1714488"/>
            <a:ext cx="3643338" cy="646331"/>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通过附加成分进行区分</a:t>
            </a:r>
            <a:endParaRPr lang="en-US" altLang="zh-CN" dirty="0" smtClean="0">
              <a:latin typeface="微软雅黑" pitchFamily="34" charset="-122"/>
              <a:ea typeface="微软雅黑" pitchFamily="34" charset="-122"/>
            </a:endParaRPr>
          </a:p>
          <a:p>
            <a:endParaRPr lang="zh-CN" altLang="en-US" dirty="0"/>
          </a:p>
        </p:txBody>
      </p:sp>
      <p:pic>
        <p:nvPicPr>
          <p:cNvPr id="11" name="图片 10"/>
          <p:cNvPicPr/>
          <p:nvPr/>
        </p:nvPicPr>
        <p:blipFill>
          <a:blip r:embed="rId3"/>
          <a:srcRect/>
          <a:stretch>
            <a:fillRect/>
          </a:stretch>
        </p:blipFill>
        <p:spPr bwMode="auto">
          <a:xfrm>
            <a:off x="4000496" y="2214554"/>
            <a:ext cx="5274310" cy="40929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4282" y="142852"/>
            <a:ext cx="1857388" cy="4616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400" b="1" spc="50" dirty="0" smtClean="0">
                <a:ln w="11430"/>
                <a:solidFill>
                  <a:srgbClr val="002060"/>
                </a:solidFill>
                <a:effectLst>
                  <a:outerShdw blurRad="76200" dist="50800" dir="5400000" algn="tl" rotWithShape="0">
                    <a:srgbClr val="000000">
                      <a:alpha val="65000"/>
                    </a:srgbClr>
                  </a:outerShdw>
                </a:effectLst>
                <a:latin typeface="微软雅黑" pitchFamily="34" charset="-122"/>
                <a:ea typeface="微软雅黑" pitchFamily="34" charset="-122"/>
              </a:rPr>
              <a:t>关联功能</a:t>
            </a:r>
          </a:p>
        </p:txBody>
      </p:sp>
      <p:sp>
        <p:nvSpPr>
          <p:cNvPr id="5" name="矩形 4"/>
          <p:cNvSpPr/>
          <p:nvPr/>
        </p:nvSpPr>
        <p:spPr>
          <a:xfrm>
            <a:off x="642910" y="1857364"/>
            <a:ext cx="7500990" cy="1754326"/>
          </a:xfrm>
          <a:prstGeom prst="rect">
            <a:avLst/>
          </a:prstGeom>
        </p:spPr>
        <p:txBody>
          <a:bodyPr wrap="square">
            <a:spAutoFit/>
          </a:bodyPr>
          <a:lstStyle/>
          <a:p>
            <a:pPr indent="457200">
              <a:lnSpc>
                <a:spcPct val="150000"/>
              </a:lnSpc>
            </a:pPr>
            <a:r>
              <a:rPr lang="zh-CN" altLang="en-US" sz="2400" dirty="0" smtClean="0">
                <a:latin typeface="微软雅黑" pitchFamily="34" charset="-122"/>
                <a:ea typeface="微软雅黑" pitchFamily="34" charset="-122"/>
              </a:rPr>
              <a:t>通过规范数据可关联到相关责任者、学科主题、相关团体、著述等资源。从已知的个人、团体、题名、主题拓展到未知、相似、相关、广义的资源。</a:t>
            </a:r>
          </a:p>
        </p:txBody>
      </p:sp>
    </p:spTree>
    <p:extLst>
      <p:ext uri="{BB962C8B-B14F-4D97-AF65-F5344CB8AC3E}">
        <p14:creationId xmlns:p14="http://schemas.microsoft.com/office/powerpoint/2010/main" xmlns="" val="3100410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4282" y="142852"/>
            <a:ext cx="3143272" cy="4616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400" b="1" spc="50" dirty="0" smtClean="0">
                <a:ln w="11430"/>
                <a:solidFill>
                  <a:srgbClr val="002060"/>
                </a:solidFill>
                <a:effectLst>
                  <a:outerShdw blurRad="76200" dist="50800" dir="5400000" algn="tl" rotWithShape="0">
                    <a:srgbClr val="000000">
                      <a:alpha val="65000"/>
                    </a:srgbClr>
                  </a:outerShdw>
                </a:effectLst>
                <a:latin typeface="微软雅黑" pitchFamily="34" charset="-122"/>
                <a:ea typeface="微软雅黑" pitchFamily="34" charset="-122"/>
              </a:rPr>
              <a:t>名称规范的具体作用</a:t>
            </a:r>
          </a:p>
        </p:txBody>
      </p:sp>
      <p:sp>
        <p:nvSpPr>
          <p:cNvPr id="5" name="矩形 4"/>
          <p:cNvSpPr/>
          <p:nvPr/>
        </p:nvSpPr>
        <p:spPr>
          <a:xfrm>
            <a:off x="785786" y="1036108"/>
            <a:ext cx="7500990" cy="4616648"/>
          </a:xfrm>
          <a:prstGeom prst="rect">
            <a:avLst/>
          </a:prstGeom>
        </p:spPr>
        <p:txBody>
          <a:bodyPr wrap="square">
            <a:spAutoFit/>
          </a:bodyPr>
          <a:lstStyle/>
          <a:p>
            <a:pPr indent="457200">
              <a:lnSpc>
                <a:spcPct val="150000"/>
              </a:lnSpc>
              <a:buFont typeface="Wingdings" pitchFamily="2" charset="2"/>
              <a:buChar char="u"/>
            </a:pPr>
            <a:r>
              <a:rPr lang="zh-CN" altLang="en-US" sz="2400" dirty="0" smtClean="0">
                <a:latin typeface="微软雅黑" pitchFamily="34" charset="-122"/>
                <a:ea typeface="微软雅黑" pitchFamily="34" charset="-122"/>
              </a:rPr>
              <a:t>优化检索</a:t>
            </a:r>
            <a:endParaRPr lang="en-US" altLang="zh-CN" sz="2400" dirty="0" smtClean="0">
              <a:latin typeface="微软雅黑" pitchFamily="34" charset="-122"/>
              <a:ea typeface="微软雅黑" pitchFamily="34" charset="-122"/>
            </a:endParaRPr>
          </a:p>
          <a:p>
            <a:pPr indent="457200">
              <a:lnSpc>
                <a:spcPct val="150000"/>
              </a:lnSpc>
            </a:pPr>
            <a:r>
              <a:rPr lang="zh-CN" altLang="en-US" sz="2000" dirty="0" smtClean="0">
                <a:latin typeface="微软雅黑" pitchFamily="34" charset="-122"/>
                <a:ea typeface="微软雅黑" pitchFamily="34" charset="-122"/>
              </a:rPr>
              <a:t>改善用户体验</a:t>
            </a:r>
            <a:r>
              <a:rPr lang="zh-CN" altLang="en-US" sz="2000" dirty="0" smtClean="0">
                <a:latin typeface="微软雅黑" pitchFamily="34" charset="-122"/>
                <a:ea typeface="微软雅黑" pitchFamily="34" charset="-122"/>
              </a:rPr>
              <a:t>，提升图书馆服务</a:t>
            </a:r>
            <a:endParaRPr lang="en-US" altLang="zh-CN" sz="2000" dirty="0" smtClean="0">
              <a:latin typeface="微软雅黑" pitchFamily="34" charset="-122"/>
              <a:ea typeface="微软雅黑" pitchFamily="34" charset="-122"/>
            </a:endParaRPr>
          </a:p>
          <a:p>
            <a:pPr indent="457200">
              <a:lnSpc>
                <a:spcPct val="150000"/>
              </a:lnSpc>
              <a:buFont typeface="Wingdings" pitchFamily="2" charset="2"/>
              <a:buChar char="u"/>
            </a:pPr>
            <a:r>
              <a:rPr lang="zh-CN" altLang="en-US" sz="2400" dirty="0" smtClean="0">
                <a:latin typeface="微软雅黑" pitchFamily="34" charset="-122"/>
                <a:ea typeface="微软雅黑" pitchFamily="34" charset="-122"/>
              </a:rPr>
              <a:t>辅助资源建设</a:t>
            </a:r>
            <a:endParaRPr lang="en-US" altLang="zh-CN" sz="2400" dirty="0" smtClean="0">
              <a:latin typeface="微软雅黑" pitchFamily="34" charset="-122"/>
              <a:ea typeface="微软雅黑" pitchFamily="34" charset="-122"/>
            </a:endParaRPr>
          </a:p>
          <a:p>
            <a:pPr indent="457200">
              <a:lnSpc>
                <a:spcPct val="150000"/>
              </a:lnSpc>
            </a:pPr>
            <a:r>
              <a:rPr lang="zh-CN" altLang="en-US" sz="2000" dirty="0" smtClean="0">
                <a:latin typeface="微软雅黑" pitchFamily="34" charset="-122"/>
                <a:ea typeface="微软雅黑" pitchFamily="34" charset="-122"/>
              </a:rPr>
              <a:t>协调普通图书与专藏文献、中外文文献的建设。</a:t>
            </a:r>
            <a:endParaRPr lang="en-US" altLang="zh-CN" sz="2000" dirty="0" smtClean="0">
              <a:latin typeface="微软雅黑" pitchFamily="34" charset="-122"/>
              <a:ea typeface="微软雅黑" pitchFamily="34" charset="-122"/>
            </a:endParaRPr>
          </a:p>
          <a:p>
            <a:pPr indent="457200">
              <a:lnSpc>
                <a:spcPct val="150000"/>
              </a:lnSpc>
              <a:buFont typeface="Wingdings" pitchFamily="2" charset="2"/>
              <a:buChar char="u"/>
            </a:pPr>
            <a:r>
              <a:rPr lang="zh-CN" altLang="en-US" sz="2400" dirty="0" smtClean="0">
                <a:latin typeface="微软雅黑" pitchFamily="34" charset="-122"/>
                <a:ea typeface="微软雅黑" pitchFamily="34" charset="-122"/>
              </a:rPr>
              <a:t>专家库</a:t>
            </a:r>
            <a:endParaRPr lang="en-US" altLang="zh-CN" sz="2400" dirty="0" smtClean="0">
              <a:latin typeface="微软雅黑" pitchFamily="34" charset="-122"/>
              <a:ea typeface="微软雅黑" pitchFamily="34" charset="-122"/>
            </a:endParaRPr>
          </a:p>
          <a:p>
            <a:pPr indent="457200">
              <a:lnSpc>
                <a:spcPct val="150000"/>
              </a:lnSpc>
            </a:pPr>
            <a:r>
              <a:rPr lang="zh-CN" altLang="en-US" sz="2000" dirty="0" smtClean="0">
                <a:latin typeface="微软雅黑" pitchFamily="34" charset="-122"/>
                <a:ea typeface="微软雅黑" pitchFamily="34" charset="-122"/>
              </a:rPr>
              <a:t>例如学术讲座、项目评审的专家信息。</a:t>
            </a:r>
            <a:endParaRPr lang="en-US" altLang="zh-CN" sz="2000" dirty="0" smtClean="0">
              <a:latin typeface="微软雅黑" pitchFamily="34" charset="-122"/>
              <a:ea typeface="微软雅黑" pitchFamily="34" charset="-122"/>
            </a:endParaRPr>
          </a:p>
          <a:p>
            <a:pPr indent="457200">
              <a:lnSpc>
                <a:spcPct val="150000"/>
              </a:lnSpc>
              <a:buFont typeface="Wingdings" pitchFamily="2" charset="2"/>
              <a:buChar char="u"/>
            </a:pPr>
            <a:r>
              <a:rPr lang="zh-CN" altLang="en-US" sz="2400" dirty="0" smtClean="0">
                <a:latin typeface="微软雅黑" pitchFamily="34" charset="-122"/>
                <a:ea typeface="微软雅黑" pitchFamily="34" charset="-122"/>
              </a:rPr>
              <a:t>版权筛查</a:t>
            </a:r>
            <a:endParaRPr lang="en-US" altLang="zh-CN" sz="2400" dirty="0" smtClean="0">
              <a:latin typeface="微软雅黑" pitchFamily="34" charset="-122"/>
              <a:ea typeface="微软雅黑" pitchFamily="34" charset="-122"/>
            </a:endParaRPr>
          </a:p>
          <a:p>
            <a:pPr indent="457200">
              <a:lnSpc>
                <a:spcPct val="150000"/>
              </a:lnSpc>
            </a:pPr>
            <a:r>
              <a:rPr lang="zh-CN" altLang="en-US" sz="2000" dirty="0" smtClean="0">
                <a:latin typeface="微软雅黑" pitchFamily="34" charset="-122"/>
                <a:ea typeface="微软雅黑" pitchFamily="34" charset="-122"/>
              </a:rPr>
              <a:t>通过作者的生卒日期筛查已过著作权保护期的文献。</a:t>
            </a:r>
            <a:endParaRPr lang="en-US" altLang="zh-CN" sz="2000" dirty="0" smtClean="0">
              <a:latin typeface="微软雅黑" pitchFamily="34" charset="-122"/>
              <a:ea typeface="微软雅黑" pitchFamily="34" charset="-122"/>
            </a:endParaRPr>
          </a:p>
          <a:p>
            <a:pPr indent="457200">
              <a:lnSpc>
                <a:spcPct val="150000"/>
              </a:lnSpc>
            </a:pPr>
            <a:endParaRPr lang="zh-CN" altLang="en-US" sz="2000" dirty="0" smtClean="0">
              <a:latin typeface="微软雅黑" pitchFamily="34" charset="-122"/>
              <a:ea typeface="微软雅黑" pitchFamily="34" charset="-122"/>
            </a:endParaRPr>
          </a:p>
        </p:txBody>
      </p:sp>
    </p:spTree>
    <p:extLst>
      <p:ext uri="{BB962C8B-B14F-4D97-AF65-F5344CB8AC3E}">
        <p14:creationId xmlns:p14="http://schemas.microsoft.com/office/powerpoint/2010/main" xmlns="" val="3100410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85786" y="1036108"/>
            <a:ext cx="7500990" cy="2092881"/>
          </a:xfrm>
          <a:prstGeom prst="rect">
            <a:avLst/>
          </a:prstGeom>
        </p:spPr>
        <p:txBody>
          <a:bodyPr wrap="square">
            <a:spAutoFit/>
          </a:bodyPr>
          <a:lstStyle/>
          <a:p>
            <a:pPr indent="457200">
              <a:lnSpc>
                <a:spcPct val="130000"/>
              </a:lnSpc>
            </a:pPr>
            <a:endParaRPr lang="en-US" altLang="zh-CN" sz="2000" dirty="0" smtClean="0">
              <a:latin typeface="微软雅黑" pitchFamily="34" charset="-122"/>
              <a:ea typeface="微软雅黑" pitchFamily="34" charset="-122"/>
            </a:endParaRPr>
          </a:p>
          <a:p>
            <a:pPr indent="457200">
              <a:lnSpc>
                <a:spcPct val="130000"/>
              </a:lnSpc>
            </a:pPr>
            <a:endParaRPr lang="en-US" altLang="zh-CN" sz="2000" dirty="0" smtClean="0">
              <a:latin typeface="微软雅黑" pitchFamily="34" charset="-122"/>
              <a:ea typeface="微软雅黑" pitchFamily="34" charset="-122"/>
            </a:endParaRPr>
          </a:p>
          <a:p>
            <a:pPr indent="457200">
              <a:lnSpc>
                <a:spcPct val="130000"/>
              </a:lnSpc>
            </a:pPr>
            <a:endParaRPr lang="zh-CN" altLang="en-US" sz="2000" dirty="0" smtClean="0"/>
          </a:p>
          <a:p>
            <a:pPr indent="457200">
              <a:lnSpc>
                <a:spcPct val="130000"/>
              </a:lnSpc>
            </a:pPr>
            <a:endParaRPr lang="en-US" altLang="zh-CN" sz="2000" dirty="0" smtClean="0">
              <a:latin typeface="微软雅黑" pitchFamily="34" charset="-122"/>
              <a:ea typeface="微软雅黑" pitchFamily="34" charset="-122"/>
            </a:endParaRPr>
          </a:p>
          <a:p>
            <a:pPr indent="457200">
              <a:lnSpc>
                <a:spcPct val="130000"/>
              </a:lnSpc>
            </a:pPr>
            <a:endParaRPr lang="en-US" altLang="zh-CN" sz="2000" dirty="0" smtClean="0">
              <a:latin typeface="微软雅黑" pitchFamily="34" charset="-122"/>
              <a:ea typeface="微软雅黑" pitchFamily="34" charset="-122"/>
            </a:endParaRPr>
          </a:p>
        </p:txBody>
      </p:sp>
      <p:sp>
        <p:nvSpPr>
          <p:cNvPr id="7" name="矩形 6"/>
          <p:cNvSpPr/>
          <p:nvPr/>
        </p:nvSpPr>
        <p:spPr>
          <a:xfrm>
            <a:off x="785786" y="1036108"/>
            <a:ext cx="7929618" cy="7054239"/>
          </a:xfrm>
          <a:prstGeom prst="rect">
            <a:avLst/>
          </a:prstGeom>
        </p:spPr>
        <p:txBody>
          <a:bodyPr wrap="square">
            <a:spAutoFit/>
          </a:bodyPr>
          <a:lstStyle/>
          <a:p>
            <a:pPr indent="457200">
              <a:lnSpc>
                <a:spcPct val="130000"/>
              </a:lnSpc>
              <a:buFont typeface="Wingdings" pitchFamily="2" charset="2"/>
              <a:buChar char="n"/>
            </a:pPr>
            <a:r>
              <a:rPr lang="zh-CN" altLang="en-US" sz="2400" dirty="0" smtClean="0">
                <a:latin typeface="微软雅黑" pitchFamily="34" charset="-122"/>
                <a:ea typeface="微软雅黑" pitchFamily="34" charset="-122"/>
              </a:rPr>
              <a:t>数据来源多样化</a:t>
            </a:r>
            <a:endParaRPr lang="en-US" altLang="zh-CN" sz="2400" dirty="0" smtClean="0">
              <a:latin typeface="微软雅黑" pitchFamily="34" charset="-122"/>
              <a:ea typeface="微软雅黑" pitchFamily="34" charset="-122"/>
            </a:endParaRPr>
          </a:p>
          <a:p>
            <a:pPr indent="457200">
              <a:lnSpc>
                <a:spcPct val="130000"/>
              </a:lnSpc>
            </a:pPr>
            <a:endParaRPr lang="en-US" altLang="zh-CN" sz="2800" dirty="0" smtClean="0">
              <a:latin typeface="微软雅黑" pitchFamily="34" charset="-122"/>
              <a:ea typeface="微软雅黑" pitchFamily="34" charset="-122"/>
            </a:endParaRPr>
          </a:p>
          <a:p>
            <a:pPr indent="457200">
              <a:lnSpc>
                <a:spcPct val="130000"/>
              </a:lnSpc>
            </a:pPr>
            <a:endParaRPr lang="en-US" altLang="zh-CN" sz="2400" dirty="0" smtClean="0">
              <a:latin typeface="微软雅黑" pitchFamily="34" charset="-122"/>
              <a:ea typeface="微软雅黑" pitchFamily="34" charset="-122"/>
            </a:endParaRPr>
          </a:p>
          <a:p>
            <a:pPr indent="457200">
              <a:lnSpc>
                <a:spcPct val="130000"/>
              </a:lnSpc>
              <a:buFont typeface="Wingdings" pitchFamily="2" charset="2"/>
              <a:buChar char="n"/>
            </a:pPr>
            <a:endParaRPr lang="en-US" altLang="zh-CN" sz="2800" dirty="0" smtClean="0">
              <a:latin typeface="微软雅黑" pitchFamily="34" charset="-122"/>
              <a:ea typeface="微软雅黑" pitchFamily="34" charset="-122"/>
            </a:endParaRPr>
          </a:p>
          <a:p>
            <a:pPr indent="457200">
              <a:lnSpc>
                <a:spcPct val="130000"/>
              </a:lnSpc>
            </a:pPr>
            <a:endParaRPr lang="en-US" altLang="zh-CN" sz="2800" dirty="0" smtClean="0">
              <a:latin typeface="微软雅黑" pitchFamily="34" charset="-122"/>
              <a:ea typeface="微软雅黑" pitchFamily="34" charset="-122"/>
            </a:endParaRPr>
          </a:p>
          <a:p>
            <a:pPr indent="457200">
              <a:lnSpc>
                <a:spcPct val="130000"/>
              </a:lnSpc>
              <a:buFont typeface="Wingdings" pitchFamily="2" charset="2"/>
              <a:buChar char="n"/>
            </a:pPr>
            <a:endParaRPr lang="en-US" altLang="zh-CN" sz="2400" dirty="0" smtClean="0">
              <a:latin typeface="微软雅黑" pitchFamily="34" charset="-122"/>
              <a:ea typeface="微软雅黑" pitchFamily="34" charset="-122"/>
            </a:endParaRPr>
          </a:p>
          <a:p>
            <a:pPr indent="457200">
              <a:lnSpc>
                <a:spcPct val="130000"/>
              </a:lnSpc>
              <a:buFont typeface="Wingdings" pitchFamily="2" charset="2"/>
              <a:buChar char="n"/>
            </a:pPr>
            <a:endParaRPr lang="en-US" altLang="zh-CN" sz="2400" dirty="0" smtClean="0">
              <a:latin typeface="微软雅黑" pitchFamily="34" charset="-122"/>
              <a:ea typeface="微软雅黑" pitchFamily="34" charset="-122"/>
            </a:endParaRPr>
          </a:p>
          <a:p>
            <a:pPr indent="457200">
              <a:lnSpc>
                <a:spcPct val="130000"/>
              </a:lnSpc>
              <a:buFont typeface="Wingdings" pitchFamily="2" charset="2"/>
              <a:buChar char="n"/>
            </a:pPr>
            <a:r>
              <a:rPr lang="zh-CN" altLang="en-US" sz="2400" dirty="0" smtClean="0">
                <a:latin typeface="微软雅黑" pitchFamily="34" charset="-122"/>
                <a:ea typeface="微软雅黑" pitchFamily="34" charset="-122"/>
              </a:rPr>
              <a:t>简单化</a:t>
            </a:r>
            <a:r>
              <a:rPr lang="en-US" altLang="zh-CN" sz="2400" dirty="0" smtClean="0">
                <a:latin typeface="微软雅黑" pitchFamily="34" charset="-122"/>
                <a:ea typeface="微软雅黑" pitchFamily="34" charset="-122"/>
              </a:rPr>
              <a:t>VS</a:t>
            </a:r>
            <a:r>
              <a:rPr lang="zh-CN" altLang="en-US" sz="2400" dirty="0" smtClean="0">
                <a:latin typeface="微软雅黑" pitchFamily="34" charset="-122"/>
                <a:ea typeface="微软雅黑" pitchFamily="34" charset="-122"/>
              </a:rPr>
              <a:t>复杂化</a:t>
            </a:r>
            <a:endParaRPr lang="en-US" altLang="zh-CN" sz="2400" dirty="0" smtClean="0">
              <a:latin typeface="微软雅黑" pitchFamily="34" charset="-122"/>
              <a:ea typeface="微软雅黑" pitchFamily="34" charset="-122"/>
            </a:endParaRPr>
          </a:p>
          <a:p>
            <a:pPr indent="457200">
              <a:lnSpc>
                <a:spcPct val="130000"/>
              </a:lnSpc>
            </a:pPr>
            <a:r>
              <a:rPr lang="zh-CN" altLang="en-US" sz="2000" dirty="0" smtClean="0">
                <a:latin typeface="微软雅黑" pitchFamily="34" charset="-122"/>
                <a:ea typeface="微软雅黑" pitchFamily="34" charset="-122"/>
              </a:rPr>
              <a:t>“</a:t>
            </a:r>
            <a:r>
              <a:rPr lang="zh-CN" altLang="en-US" sz="2000" dirty="0" smtClean="0">
                <a:latin typeface="微软雅黑" pitchFamily="34" charset="-122"/>
                <a:ea typeface="微软雅黑" pitchFamily="34" charset="-122"/>
              </a:rPr>
              <a:t>在进行</a:t>
            </a:r>
            <a:r>
              <a:rPr lang="zh-CN" altLang="en-US" sz="2000" b="1" dirty="0" smtClean="0">
                <a:latin typeface="微软雅黑" pitchFamily="34" charset="-122"/>
                <a:ea typeface="微软雅黑" pitchFamily="34" charset="-122"/>
              </a:rPr>
              <a:t>规范控制</a:t>
            </a:r>
            <a:r>
              <a:rPr lang="zh-CN" altLang="en-US" sz="2000" dirty="0" smtClean="0">
                <a:latin typeface="微软雅黑" pitchFamily="34" charset="-122"/>
                <a:ea typeface="微软雅黑" pitchFamily="34" charset="-122"/>
              </a:rPr>
              <a:t>、提供</a:t>
            </a:r>
            <a:r>
              <a:rPr lang="zh-CN" altLang="en-US" sz="2000" b="1" dirty="0" smtClean="0">
                <a:latin typeface="微软雅黑" pitchFamily="34" charset="-122"/>
                <a:ea typeface="微软雅黑" pitchFamily="34" charset="-122"/>
              </a:rPr>
              <a:t>主题检索</a:t>
            </a:r>
            <a:r>
              <a:rPr lang="zh-CN" altLang="en-US" sz="2000" dirty="0" smtClean="0">
                <a:latin typeface="微软雅黑" pitchFamily="34" charset="-122"/>
                <a:ea typeface="微软雅黑" pitchFamily="34" charset="-122"/>
              </a:rPr>
              <a:t>的前提下，简化</a:t>
            </a:r>
            <a:r>
              <a:rPr lang="en-US" altLang="zh-CN" sz="2000" dirty="0" smtClean="0">
                <a:latin typeface="微软雅黑" pitchFamily="34" charset="-122"/>
                <a:ea typeface="微软雅黑" pitchFamily="34" charset="-122"/>
              </a:rPr>
              <a:t>MARC</a:t>
            </a:r>
            <a:r>
              <a:rPr lang="zh-CN" altLang="en-US" sz="2000" dirty="0" smtClean="0">
                <a:latin typeface="微软雅黑" pitchFamily="34" charset="-122"/>
                <a:ea typeface="微软雅黑" pitchFamily="34" charset="-122"/>
              </a:rPr>
              <a:t>记录。”</a:t>
            </a:r>
            <a:endParaRPr lang="en-US" altLang="zh-CN" sz="2000" dirty="0" smtClean="0">
              <a:latin typeface="微软雅黑" pitchFamily="34" charset="-122"/>
              <a:ea typeface="微软雅黑" pitchFamily="34" charset="-122"/>
            </a:endParaRPr>
          </a:p>
          <a:p>
            <a:pPr indent="457200">
              <a:lnSpc>
                <a:spcPct val="130000"/>
              </a:lnSpc>
            </a:pPr>
            <a:endParaRPr lang="en-US" altLang="zh-CN" sz="2400" dirty="0" smtClean="0">
              <a:latin typeface="微软雅黑" pitchFamily="34" charset="-122"/>
              <a:ea typeface="微软雅黑" pitchFamily="34" charset="-122"/>
            </a:endParaRPr>
          </a:p>
          <a:p>
            <a:pPr indent="457200">
              <a:lnSpc>
                <a:spcPct val="130000"/>
              </a:lnSpc>
            </a:pPr>
            <a:endParaRPr lang="en-US" altLang="zh-CN" sz="2000" dirty="0" smtClean="0">
              <a:latin typeface="微软雅黑" pitchFamily="34" charset="-122"/>
              <a:ea typeface="微软雅黑" pitchFamily="34" charset="-122"/>
            </a:endParaRPr>
          </a:p>
          <a:p>
            <a:pPr indent="457200">
              <a:lnSpc>
                <a:spcPct val="130000"/>
              </a:lnSpc>
              <a:buFont typeface="Wingdings" pitchFamily="2" charset="2"/>
              <a:buChar char="n"/>
            </a:pPr>
            <a:endParaRPr lang="en-US" altLang="zh-CN" sz="2000" dirty="0" smtClean="0">
              <a:latin typeface="微软雅黑" pitchFamily="34" charset="-122"/>
              <a:ea typeface="微软雅黑" pitchFamily="34" charset="-122"/>
            </a:endParaRPr>
          </a:p>
          <a:p>
            <a:pPr indent="457200">
              <a:lnSpc>
                <a:spcPct val="130000"/>
              </a:lnSpc>
            </a:pPr>
            <a:endParaRPr lang="zh-CN" altLang="en-US" sz="2000" dirty="0" smtClean="0"/>
          </a:p>
          <a:p>
            <a:pPr indent="457200">
              <a:lnSpc>
                <a:spcPct val="130000"/>
              </a:lnSpc>
            </a:pPr>
            <a:endParaRPr lang="en-US" altLang="zh-CN" sz="2000" dirty="0" smtClean="0">
              <a:latin typeface="微软雅黑" pitchFamily="34" charset="-122"/>
              <a:ea typeface="微软雅黑" pitchFamily="34" charset="-122"/>
            </a:endParaRPr>
          </a:p>
          <a:p>
            <a:pPr indent="457200">
              <a:lnSpc>
                <a:spcPct val="130000"/>
              </a:lnSpc>
            </a:pPr>
            <a:endParaRPr lang="en-US" altLang="zh-CN" sz="2000" dirty="0" smtClean="0">
              <a:latin typeface="微软雅黑" pitchFamily="34" charset="-122"/>
              <a:ea typeface="微软雅黑" pitchFamily="34" charset="-122"/>
            </a:endParaRPr>
          </a:p>
        </p:txBody>
      </p:sp>
      <p:sp>
        <p:nvSpPr>
          <p:cNvPr id="4" name="TextBox 3"/>
          <p:cNvSpPr txBox="1"/>
          <p:nvPr/>
        </p:nvSpPr>
        <p:spPr>
          <a:xfrm>
            <a:off x="214282" y="142852"/>
            <a:ext cx="3786214" cy="4616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400" b="1" spc="50" dirty="0" smtClean="0">
                <a:ln w="11430"/>
                <a:solidFill>
                  <a:srgbClr val="002060"/>
                </a:solidFill>
                <a:effectLst>
                  <a:outerShdw blurRad="76200" dist="50800" dir="5400000" algn="tl" rotWithShape="0">
                    <a:srgbClr val="000000">
                      <a:alpha val="65000"/>
                    </a:srgbClr>
                  </a:outerShdw>
                </a:effectLst>
                <a:latin typeface="微软雅黑" pitchFamily="34" charset="-122"/>
                <a:ea typeface="微软雅黑" pitchFamily="34" charset="-122"/>
              </a:rPr>
              <a:t>编目中心向规范控制转移</a:t>
            </a:r>
            <a:endParaRPr lang="zh-CN" altLang="en-US" sz="2400" b="1" spc="50" dirty="0" smtClean="0">
              <a:ln w="11430"/>
              <a:solidFill>
                <a:srgbClr val="002060"/>
              </a:soli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graphicFrame>
        <p:nvGraphicFramePr>
          <p:cNvPr id="5" name="内容占位符 3"/>
          <p:cNvGraphicFramePr>
            <a:graphicFrameLocks/>
          </p:cNvGraphicFramePr>
          <p:nvPr/>
        </p:nvGraphicFramePr>
        <p:xfrm>
          <a:off x="714348" y="1571612"/>
          <a:ext cx="4714908" cy="26432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71472" y="2857496"/>
            <a:ext cx="7772400" cy="1470025"/>
          </a:xfrm>
        </p:spPr>
        <p:txBody>
          <a:bodyPr/>
          <a:lstStyle/>
          <a:p>
            <a:r>
              <a:rPr lang="zh-CN" altLang="en-US" b="1" spc="50" dirty="0" smtClean="0">
                <a:ln w="11430"/>
                <a:solidFill>
                  <a:srgbClr val="000099"/>
                </a:solidFill>
                <a:effectLst>
                  <a:outerShdw blurRad="76200" dist="50800" dir="5400000" algn="tl" rotWithShape="0">
                    <a:srgbClr val="000000">
                      <a:alpha val="65000"/>
                    </a:srgbClr>
                  </a:outerShdw>
                </a:effectLst>
                <a:latin typeface="微软雅黑" pitchFamily="34" charset="-122"/>
                <a:ea typeface="微软雅黑" pitchFamily="34" charset="-122"/>
              </a:rPr>
              <a:t>三、名称规范控制的工作模式</a:t>
            </a:r>
            <a:endParaRPr lang="zh-CN"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43042" y="1214422"/>
            <a:ext cx="6357982" cy="707886"/>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4000" b="1" spc="50" dirty="0" smtClean="0">
                <a:ln w="11430"/>
                <a:solidFill>
                  <a:srgbClr val="000099"/>
                </a:solidFill>
                <a:effectLst>
                  <a:outerShdw blurRad="76200" dist="50800" dir="5400000" algn="tl" rotWithShape="0">
                    <a:srgbClr val="000000">
                      <a:alpha val="65000"/>
                    </a:srgbClr>
                  </a:outerShdw>
                </a:effectLst>
                <a:latin typeface="微软雅黑" pitchFamily="34" charset="-122"/>
                <a:ea typeface="微软雅黑" pitchFamily="34" charset="-122"/>
              </a:rPr>
              <a:t>目    录</a:t>
            </a:r>
            <a:endParaRPr lang="zh-CN" altLang="en-US" sz="4000" b="1" spc="50" dirty="0">
              <a:ln w="11430"/>
              <a:solidFill>
                <a:srgbClr val="000099"/>
              </a:soli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4" name="矩形 14"/>
          <p:cNvSpPr>
            <a:spLocks noChangeArrowheads="1"/>
          </p:cNvSpPr>
          <p:nvPr/>
        </p:nvSpPr>
        <p:spPr bwMode="auto">
          <a:xfrm>
            <a:off x="642910" y="2143116"/>
            <a:ext cx="7786742" cy="3539430"/>
          </a:xfrm>
          <a:prstGeom prst="rect">
            <a:avLst/>
          </a:prstGeom>
          <a:noFill/>
          <a:ln w="9525">
            <a:noFill/>
            <a:miter lim="800000"/>
            <a:headEnd/>
            <a:tailEnd/>
          </a:ln>
        </p:spPr>
        <p:txBody>
          <a:bodyPr wrap="square">
            <a:spAutoFit/>
          </a:bodyPr>
          <a:lstStyle/>
          <a:p>
            <a:pPr marL="514350" indent="-514350"/>
            <a:endParaRPr lang="en-US" altLang="zh-CN" sz="2800" dirty="0">
              <a:ea typeface="微软雅黑" pitchFamily="34" charset="-122"/>
            </a:endParaRPr>
          </a:p>
          <a:p>
            <a:pPr marL="571500" indent="-571500">
              <a:lnSpc>
                <a:spcPct val="150000"/>
              </a:lnSpc>
            </a:pPr>
            <a:r>
              <a:rPr lang="zh-CN" altLang="en-US" sz="2800" dirty="0" smtClean="0">
                <a:latin typeface="微软雅黑" pitchFamily="34" charset="-122"/>
                <a:ea typeface="微软雅黑" pitchFamily="34" charset="-122"/>
              </a:rPr>
              <a:t>一、规范是书目控制的关键</a:t>
            </a:r>
            <a:endParaRPr lang="en-US" altLang="zh-CN" sz="2800" dirty="0">
              <a:latin typeface="微软雅黑" pitchFamily="34" charset="-122"/>
              <a:ea typeface="微软雅黑" pitchFamily="34" charset="-122"/>
            </a:endParaRPr>
          </a:p>
          <a:p>
            <a:pPr marL="571500" indent="-571500">
              <a:lnSpc>
                <a:spcPct val="150000"/>
              </a:lnSpc>
            </a:pPr>
            <a:r>
              <a:rPr lang="zh-CN" altLang="en-US" sz="2800" dirty="0" smtClean="0">
                <a:latin typeface="微软雅黑" pitchFamily="34" charset="-122"/>
                <a:ea typeface="微软雅黑" pitchFamily="34" charset="-122"/>
              </a:rPr>
              <a:t>二、名称规范的作用</a:t>
            </a:r>
            <a:endParaRPr lang="en-US" altLang="zh-CN" sz="2800" dirty="0">
              <a:latin typeface="微软雅黑" pitchFamily="34" charset="-122"/>
              <a:ea typeface="微软雅黑" pitchFamily="34" charset="-122"/>
            </a:endParaRPr>
          </a:p>
          <a:p>
            <a:pPr marL="571500" indent="-571500">
              <a:lnSpc>
                <a:spcPct val="150000"/>
              </a:lnSpc>
            </a:pPr>
            <a:r>
              <a:rPr lang="zh-CN" altLang="en-US" sz="2800" dirty="0" smtClean="0">
                <a:latin typeface="微软雅黑" pitchFamily="34" charset="-122"/>
                <a:ea typeface="微软雅黑" pitchFamily="34" charset="-122"/>
              </a:rPr>
              <a:t>三、名称规范控制的工作模式</a:t>
            </a:r>
            <a:endParaRPr lang="en-US" altLang="zh-CN" sz="2800" dirty="0" smtClean="0">
              <a:latin typeface="微软雅黑" pitchFamily="34" charset="-122"/>
              <a:ea typeface="微软雅黑" pitchFamily="34" charset="-122"/>
            </a:endParaRPr>
          </a:p>
          <a:p>
            <a:pPr marL="571500" indent="-571500">
              <a:lnSpc>
                <a:spcPct val="150000"/>
              </a:lnSpc>
            </a:pPr>
            <a:r>
              <a:rPr lang="zh-CN" altLang="en-US" sz="2800" dirty="0" smtClean="0">
                <a:latin typeface="微软雅黑" pitchFamily="34" charset="-122"/>
                <a:ea typeface="微软雅黑" pitchFamily="34" charset="-122"/>
              </a:rPr>
              <a:t>四、中文名称规范的共建共享</a:t>
            </a:r>
            <a:endParaRPr lang="en-US" altLang="zh-CN" sz="2800" dirty="0">
              <a:latin typeface="微软雅黑" pitchFamily="34" charset="-122"/>
              <a:ea typeface="微软雅黑" pitchFamily="34" charset="-122"/>
            </a:endParaRPr>
          </a:p>
          <a:p>
            <a:pPr marL="514350" indent="-514350"/>
            <a:endParaRPr lang="zh-CN" altLang="en-US" sz="2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85786" y="836712"/>
            <a:ext cx="7500990" cy="6669518"/>
          </a:xfrm>
          <a:prstGeom prst="rect">
            <a:avLst/>
          </a:prstGeom>
        </p:spPr>
        <p:txBody>
          <a:bodyPr wrap="square">
            <a:spAutoFit/>
          </a:bodyPr>
          <a:lstStyle/>
          <a:p>
            <a:pPr indent="457200">
              <a:lnSpc>
                <a:spcPct val="130000"/>
              </a:lnSpc>
              <a:buFont typeface="Wingdings" pitchFamily="2" charset="2"/>
              <a:buChar char="u"/>
            </a:pPr>
            <a:r>
              <a:rPr lang="zh-CN" altLang="en-US" sz="2400" dirty="0" smtClean="0">
                <a:latin typeface="微软雅黑" pitchFamily="34" charset="-122"/>
                <a:ea typeface="微软雅黑" pitchFamily="34" charset="-122"/>
              </a:rPr>
              <a:t>数据库分立模式</a:t>
            </a:r>
            <a:endParaRPr lang="en-US" altLang="zh-CN" sz="2400" dirty="0" smtClean="0">
              <a:latin typeface="微软雅黑" pitchFamily="34" charset="-122"/>
              <a:ea typeface="微软雅黑" pitchFamily="34" charset="-122"/>
            </a:endParaRPr>
          </a:p>
          <a:p>
            <a:pPr indent="457200">
              <a:lnSpc>
                <a:spcPct val="130000"/>
              </a:lnSpc>
            </a:pPr>
            <a:r>
              <a:rPr lang="zh-CN" altLang="en-US" sz="2000" dirty="0" smtClean="0">
                <a:latin typeface="微软雅黑" pitchFamily="34" charset="-122"/>
                <a:ea typeface="微软雅黑" pitchFamily="34" charset="-122"/>
              </a:rPr>
              <a:t>书目数据库与名称规范库各自独立，相关数据不连接。</a:t>
            </a:r>
            <a:endParaRPr lang="en-US" altLang="zh-CN" sz="2000" dirty="0" smtClean="0">
              <a:latin typeface="微软雅黑" pitchFamily="34" charset="-122"/>
              <a:ea typeface="微软雅黑" pitchFamily="34" charset="-122"/>
            </a:endParaRPr>
          </a:p>
          <a:p>
            <a:pPr indent="457200">
              <a:lnSpc>
                <a:spcPct val="130000"/>
              </a:lnSpc>
            </a:pPr>
            <a:endParaRPr lang="en-US" altLang="zh-CN" sz="2000" dirty="0" smtClean="0">
              <a:latin typeface="微软雅黑" pitchFamily="34" charset="-122"/>
              <a:ea typeface="微软雅黑" pitchFamily="34" charset="-122"/>
            </a:endParaRPr>
          </a:p>
          <a:p>
            <a:pPr indent="457200">
              <a:lnSpc>
                <a:spcPct val="130000"/>
              </a:lnSpc>
              <a:buFont typeface="Wingdings" pitchFamily="2" charset="2"/>
              <a:buChar char="u"/>
            </a:pPr>
            <a:r>
              <a:rPr lang="zh-CN" altLang="en-US" sz="2400" dirty="0" smtClean="0">
                <a:latin typeface="微软雅黑" pitchFamily="34" charset="-122"/>
                <a:ea typeface="微软雅黑" pitchFamily="34" charset="-122"/>
              </a:rPr>
              <a:t>系统连接控制模式</a:t>
            </a:r>
            <a:endParaRPr lang="en-US" altLang="zh-CN" sz="2400" dirty="0" smtClean="0">
              <a:latin typeface="微软雅黑" pitchFamily="34" charset="-122"/>
              <a:ea typeface="微软雅黑" pitchFamily="34" charset="-122"/>
            </a:endParaRPr>
          </a:p>
          <a:p>
            <a:pPr indent="457200">
              <a:lnSpc>
                <a:spcPct val="130000"/>
              </a:lnSpc>
            </a:pPr>
            <a:r>
              <a:rPr lang="zh-CN" altLang="en-US" sz="2000" dirty="0" smtClean="0">
                <a:latin typeface="微软雅黑" pitchFamily="34" charset="-122"/>
                <a:ea typeface="微软雅黑" pitchFamily="34" charset="-122"/>
              </a:rPr>
              <a:t>书目数据库与名称规范库紧密相连，数据制作同步完成。</a:t>
            </a:r>
            <a:endParaRPr lang="en-US" altLang="zh-CN" sz="2000" dirty="0" smtClean="0">
              <a:latin typeface="微软雅黑" pitchFamily="34" charset="-122"/>
              <a:ea typeface="微软雅黑" pitchFamily="34" charset="-122"/>
            </a:endParaRPr>
          </a:p>
          <a:p>
            <a:pPr indent="457200">
              <a:lnSpc>
                <a:spcPct val="130000"/>
              </a:lnSpc>
            </a:pPr>
            <a:endParaRPr lang="en-US" altLang="zh-CN" sz="2000" dirty="0" smtClean="0">
              <a:latin typeface="微软雅黑" pitchFamily="34" charset="-122"/>
              <a:ea typeface="微软雅黑" pitchFamily="34" charset="-122"/>
            </a:endParaRPr>
          </a:p>
          <a:p>
            <a:pPr indent="457200">
              <a:lnSpc>
                <a:spcPct val="130000"/>
              </a:lnSpc>
              <a:buFont typeface="Wingdings" pitchFamily="2" charset="2"/>
              <a:buChar char="u"/>
            </a:pPr>
            <a:r>
              <a:rPr lang="zh-CN" altLang="en-US" sz="2400" dirty="0" smtClean="0">
                <a:latin typeface="微软雅黑" pitchFamily="34" charset="-122"/>
                <a:ea typeface="微软雅黑" pitchFamily="34" charset="-122"/>
              </a:rPr>
              <a:t>编目员选择模式</a:t>
            </a:r>
            <a:endParaRPr lang="en-US" altLang="zh-CN" sz="2400" dirty="0" smtClean="0">
              <a:latin typeface="微软雅黑" pitchFamily="34" charset="-122"/>
              <a:ea typeface="微软雅黑" pitchFamily="34" charset="-122"/>
            </a:endParaRPr>
          </a:p>
          <a:p>
            <a:pPr indent="457200">
              <a:lnSpc>
                <a:spcPct val="130000"/>
              </a:lnSpc>
            </a:pPr>
            <a:r>
              <a:rPr lang="zh-CN" altLang="en-US" sz="2000" dirty="0" smtClean="0">
                <a:latin typeface="微软雅黑" pitchFamily="34" charset="-122"/>
                <a:ea typeface="微软雅黑" pitchFamily="34" charset="-122"/>
              </a:rPr>
              <a:t>书目数据库与名称规范库建立有限度的关联，并进行有效的规范控制。即通过一定的技术手段提示书目数据库和规范数据库之间的关联和控制。</a:t>
            </a:r>
            <a:endParaRPr lang="en-US" altLang="zh-CN" sz="2000"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a:p>
            <a:pPr indent="457200">
              <a:lnSpc>
                <a:spcPct val="150000"/>
              </a:lnSpc>
            </a:pPr>
            <a:endParaRPr lang="en-US" altLang="zh-CN" dirty="0" smtClean="0">
              <a:latin typeface="微软雅黑" pitchFamily="34" charset="-122"/>
              <a:ea typeface="微软雅黑" pitchFamily="34" charset="-122"/>
            </a:endParaRPr>
          </a:p>
          <a:p>
            <a:pPr indent="457200">
              <a:lnSpc>
                <a:spcPct val="130000"/>
              </a:lnSpc>
            </a:pPr>
            <a:endParaRPr lang="zh-CN" altLang="en-US" sz="2000" dirty="0" smtClean="0"/>
          </a:p>
          <a:p>
            <a:pPr indent="457200">
              <a:lnSpc>
                <a:spcPct val="130000"/>
              </a:lnSpc>
            </a:pPr>
            <a:endParaRPr lang="en-US" altLang="zh-CN" sz="2000" dirty="0" smtClean="0">
              <a:latin typeface="微软雅黑" pitchFamily="34" charset="-122"/>
              <a:ea typeface="微软雅黑" pitchFamily="34" charset="-122"/>
            </a:endParaRPr>
          </a:p>
          <a:p>
            <a:pPr indent="457200">
              <a:lnSpc>
                <a:spcPct val="130000"/>
              </a:lnSpc>
            </a:pPr>
            <a:endParaRPr lang="en-US" altLang="zh-CN" sz="2000" dirty="0" smtClean="0">
              <a:latin typeface="微软雅黑" pitchFamily="34" charset="-122"/>
              <a:ea typeface="微软雅黑" pitchFamily="34" charset="-122"/>
            </a:endParaRPr>
          </a:p>
        </p:txBody>
      </p:sp>
      <p:sp>
        <p:nvSpPr>
          <p:cNvPr id="5" name="TextBox 4"/>
          <p:cNvSpPr txBox="1"/>
          <p:nvPr/>
        </p:nvSpPr>
        <p:spPr>
          <a:xfrm>
            <a:off x="214282" y="142852"/>
            <a:ext cx="3714776" cy="4616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400" b="1" spc="50" dirty="0" smtClean="0">
                <a:ln w="11430"/>
                <a:solidFill>
                  <a:srgbClr val="002060"/>
                </a:solidFill>
                <a:effectLst>
                  <a:outerShdw blurRad="76200" dist="50800" dir="5400000" algn="tl" rotWithShape="0">
                    <a:srgbClr val="000000">
                      <a:alpha val="65000"/>
                    </a:srgbClr>
                  </a:outerShdw>
                </a:effectLst>
                <a:latin typeface="微软雅黑" pitchFamily="34" charset="-122"/>
                <a:ea typeface="微软雅黑" pitchFamily="34" charset="-122"/>
              </a:rPr>
              <a:t>名称规范控制的模式</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85786" y="836712"/>
            <a:ext cx="7500990" cy="5309146"/>
          </a:xfrm>
          <a:prstGeom prst="rect">
            <a:avLst/>
          </a:prstGeom>
        </p:spPr>
        <p:txBody>
          <a:bodyPr wrap="square">
            <a:spAutoFit/>
          </a:bodyPr>
          <a:lstStyle/>
          <a:p>
            <a:pPr indent="457200">
              <a:lnSpc>
                <a:spcPct val="130000"/>
              </a:lnSpc>
              <a:buFont typeface="Wingdings" pitchFamily="2" charset="2"/>
              <a:buChar char="u"/>
            </a:pPr>
            <a:r>
              <a:rPr lang="zh-CN" altLang="en-US" sz="2000" dirty="0" smtClean="0">
                <a:latin typeface="微软雅黑" pitchFamily="34" charset="-122"/>
                <a:ea typeface="微软雅黑" pitchFamily="34" charset="-122"/>
              </a:rPr>
              <a:t>分立模式</a:t>
            </a:r>
            <a:endParaRPr lang="en-US" altLang="zh-CN" sz="2000" dirty="0" smtClean="0">
              <a:latin typeface="微软雅黑" pitchFamily="34" charset="-122"/>
              <a:ea typeface="微软雅黑" pitchFamily="34" charset="-122"/>
            </a:endParaRPr>
          </a:p>
          <a:p>
            <a:pPr indent="457200">
              <a:lnSpc>
                <a:spcPct val="130000"/>
              </a:lnSpc>
            </a:pPr>
            <a:endParaRPr lang="en-US" altLang="zh-CN" sz="2000" dirty="0" smtClean="0">
              <a:latin typeface="微软雅黑" pitchFamily="34" charset="-122"/>
              <a:ea typeface="微软雅黑" pitchFamily="34" charset="-122"/>
            </a:endParaRPr>
          </a:p>
          <a:p>
            <a:pPr indent="457200">
              <a:lnSpc>
                <a:spcPct val="130000"/>
              </a:lnSpc>
            </a:pPr>
            <a:r>
              <a:rPr lang="zh-CN" altLang="en-US" sz="2000" dirty="0" smtClean="0">
                <a:latin typeface="微软雅黑" pitchFamily="34" charset="-122"/>
                <a:ea typeface="微软雅黑" pitchFamily="34" charset="-122"/>
              </a:rPr>
              <a:t>书目数据库与名称规范库各自独立。编目时可以通过查找规范记录确定书目记录中的规范检索点</a:t>
            </a:r>
            <a:r>
              <a:rPr lang="en-US" altLang="zh-CN" sz="2000" dirty="0" smtClean="0">
                <a:latin typeface="微软雅黑" pitchFamily="34" charset="-122"/>
                <a:ea typeface="微软雅黑" pitchFamily="34" charset="-122"/>
              </a:rPr>
              <a:t>(</a:t>
            </a:r>
            <a:r>
              <a:rPr lang="zh-CN" altLang="en-US" sz="2000" dirty="0" smtClean="0">
                <a:latin typeface="微软雅黑" pitchFamily="34" charset="-122"/>
                <a:ea typeface="微软雅黑" pitchFamily="34" charset="-122"/>
              </a:rPr>
              <a:t>标目</a:t>
            </a:r>
            <a:r>
              <a:rPr lang="en-US" altLang="zh-CN" sz="2000" dirty="0" smtClean="0">
                <a:latin typeface="微软雅黑" pitchFamily="34" charset="-122"/>
                <a:ea typeface="微软雅黑" pitchFamily="34" charset="-122"/>
              </a:rPr>
              <a:t>)</a:t>
            </a:r>
            <a:r>
              <a:rPr lang="zh-CN" altLang="en-US" sz="2000" dirty="0" smtClean="0">
                <a:latin typeface="微软雅黑" pitchFamily="34" charset="-122"/>
                <a:ea typeface="微软雅黑" pitchFamily="34" charset="-122"/>
              </a:rPr>
              <a:t>形式。</a:t>
            </a:r>
            <a:endParaRPr lang="en-US" altLang="zh-CN" sz="2000" dirty="0" smtClean="0">
              <a:latin typeface="微软雅黑" pitchFamily="34" charset="-122"/>
              <a:ea typeface="微软雅黑" pitchFamily="34" charset="-122"/>
            </a:endParaRPr>
          </a:p>
          <a:p>
            <a:pPr indent="457200">
              <a:lnSpc>
                <a:spcPct val="130000"/>
              </a:lnSpc>
            </a:pPr>
            <a:r>
              <a:rPr lang="zh-CN" altLang="en-US" sz="2000" dirty="0" smtClean="0">
                <a:latin typeface="微软雅黑" pitchFamily="34" charset="-122"/>
                <a:ea typeface="微软雅黑" pitchFamily="34" charset="-122"/>
              </a:rPr>
              <a:t>优点：名称规范库独立制作和维护，操作方法灵活。</a:t>
            </a:r>
            <a:endParaRPr lang="en-US" altLang="zh-CN" sz="2000" dirty="0" smtClean="0">
              <a:latin typeface="微软雅黑" pitchFamily="34" charset="-122"/>
              <a:ea typeface="微软雅黑" pitchFamily="34" charset="-122"/>
            </a:endParaRPr>
          </a:p>
          <a:p>
            <a:pPr indent="457200">
              <a:lnSpc>
                <a:spcPct val="130000"/>
              </a:lnSpc>
            </a:pPr>
            <a:r>
              <a:rPr lang="zh-CN" altLang="en-US" sz="2000" dirty="0" smtClean="0">
                <a:latin typeface="微软雅黑" pitchFamily="34" charset="-122"/>
                <a:ea typeface="微软雅黑" pitchFamily="34" charset="-122"/>
              </a:rPr>
              <a:t>缺点：规范数据与书目数据的制作是脱节的，繁重的检索工作量。</a:t>
            </a:r>
            <a:endParaRPr lang="en-US" altLang="zh-CN" sz="2000" dirty="0" smtClean="0">
              <a:latin typeface="微软雅黑" pitchFamily="34" charset="-122"/>
              <a:ea typeface="微软雅黑" pitchFamily="34" charset="-122"/>
            </a:endParaRPr>
          </a:p>
          <a:p>
            <a:pPr indent="457200">
              <a:lnSpc>
                <a:spcPct val="130000"/>
              </a:lnSpc>
            </a:pPr>
            <a:endParaRPr lang="en-US" altLang="zh-CN" sz="2000" dirty="0" smtClean="0">
              <a:latin typeface="微软雅黑" pitchFamily="34" charset="-122"/>
              <a:ea typeface="微软雅黑" pitchFamily="34" charset="-122"/>
            </a:endParaRPr>
          </a:p>
          <a:p>
            <a:pPr indent="457200">
              <a:lnSpc>
                <a:spcPct val="130000"/>
              </a:lnSpc>
            </a:pPr>
            <a:endParaRPr lang="en-US" altLang="zh-CN" sz="2000" dirty="0" smtClean="0">
              <a:latin typeface="微软雅黑" pitchFamily="34" charset="-122"/>
              <a:ea typeface="微软雅黑" pitchFamily="34" charset="-122"/>
            </a:endParaRPr>
          </a:p>
          <a:p>
            <a:pPr indent="457200">
              <a:lnSpc>
                <a:spcPct val="150000"/>
              </a:lnSpc>
            </a:pPr>
            <a:endParaRPr lang="en-US" altLang="zh-CN" dirty="0" smtClean="0">
              <a:latin typeface="微软雅黑" pitchFamily="34" charset="-122"/>
              <a:ea typeface="微软雅黑" pitchFamily="34" charset="-122"/>
            </a:endParaRPr>
          </a:p>
          <a:p>
            <a:pPr indent="457200">
              <a:lnSpc>
                <a:spcPct val="130000"/>
              </a:lnSpc>
            </a:pPr>
            <a:endParaRPr lang="zh-CN" altLang="en-US" sz="2000" dirty="0" smtClean="0"/>
          </a:p>
          <a:p>
            <a:pPr indent="457200">
              <a:lnSpc>
                <a:spcPct val="130000"/>
              </a:lnSpc>
            </a:pPr>
            <a:endParaRPr lang="en-US" altLang="zh-CN" sz="2000" dirty="0" smtClean="0">
              <a:latin typeface="微软雅黑" pitchFamily="34" charset="-122"/>
              <a:ea typeface="微软雅黑" pitchFamily="34" charset="-122"/>
            </a:endParaRPr>
          </a:p>
          <a:p>
            <a:pPr indent="457200">
              <a:lnSpc>
                <a:spcPct val="130000"/>
              </a:lnSpc>
            </a:pPr>
            <a:endParaRPr lang="en-US" altLang="zh-CN" sz="2000" dirty="0" smtClean="0">
              <a:latin typeface="微软雅黑" pitchFamily="34" charset="-122"/>
              <a:ea typeface="微软雅黑" pitchFamily="34" charset="-122"/>
            </a:endParaRPr>
          </a:p>
        </p:txBody>
      </p:sp>
      <p:sp>
        <p:nvSpPr>
          <p:cNvPr id="5" name="TextBox 4"/>
          <p:cNvSpPr txBox="1"/>
          <p:nvPr/>
        </p:nvSpPr>
        <p:spPr>
          <a:xfrm>
            <a:off x="214282" y="142852"/>
            <a:ext cx="3500462" cy="4616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400" b="1" spc="50" dirty="0" smtClean="0">
                <a:ln w="11430"/>
                <a:solidFill>
                  <a:srgbClr val="002060"/>
                </a:solidFill>
                <a:effectLst>
                  <a:outerShdw blurRad="76200" dist="50800" dir="5400000" algn="tl" rotWithShape="0">
                    <a:srgbClr val="000000">
                      <a:alpha val="65000"/>
                    </a:srgbClr>
                  </a:outerShdw>
                </a:effectLst>
                <a:latin typeface="微软雅黑" pitchFamily="34" charset="-122"/>
                <a:ea typeface="微软雅黑" pitchFamily="34" charset="-122"/>
              </a:rPr>
              <a:t>名称规范控制的模式</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85786" y="836712"/>
            <a:ext cx="7500990" cy="6149376"/>
          </a:xfrm>
          <a:prstGeom prst="rect">
            <a:avLst/>
          </a:prstGeom>
        </p:spPr>
        <p:txBody>
          <a:bodyPr wrap="square">
            <a:spAutoFit/>
          </a:bodyPr>
          <a:lstStyle/>
          <a:p>
            <a:pPr indent="457200">
              <a:lnSpc>
                <a:spcPct val="130000"/>
              </a:lnSpc>
              <a:buFont typeface="Wingdings" pitchFamily="2" charset="2"/>
              <a:buChar char="u"/>
            </a:pPr>
            <a:r>
              <a:rPr lang="zh-CN" altLang="en-US" sz="2400" dirty="0" smtClean="0">
                <a:latin typeface="微软雅黑" pitchFamily="34" charset="-122"/>
                <a:ea typeface="微软雅黑" pitchFamily="34" charset="-122"/>
              </a:rPr>
              <a:t>系统连接控制模式</a:t>
            </a:r>
            <a:endParaRPr lang="en-US" altLang="zh-CN" sz="2400" dirty="0" smtClean="0">
              <a:latin typeface="微软雅黑" pitchFamily="34" charset="-122"/>
              <a:ea typeface="微软雅黑" pitchFamily="34" charset="-122"/>
            </a:endParaRPr>
          </a:p>
          <a:p>
            <a:pPr indent="457200">
              <a:lnSpc>
                <a:spcPct val="130000"/>
              </a:lnSpc>
            </a:pPr>
            <a:endParaRPr lang="zh-CN" altLang="en-US" sz="2400" dirty="0" smtClean="0">
              <a:latin typeface="微软雅黑" pitchFamily="34" charset="-122"/>
              <a:ea typeface="微软雅黑" pitchFamily="34" charset="-122"/>
            </a:endParaRPr>
          </a:p>
          <a:p>
            <a:pPr indent="457200">
              <a:lnSpc>
                <a:spcPct val="130000"/>
              </a:lnSpc>
            </a:pPr>
            <a:r>
              <a:rPr lang="zh-CN" altLang="en-US" sz="2000" dirty="0" smtClean="0">
                <a:latin typeface="微软雅黑" pitchFamily="34" charset="-122"/>
                <a:ea typeface="微软雅黑" pitchFamily="34" charset="-122"/>
              </a:rPr>
              <a:t>名称规范数据和书目数据的制作同步完成。当书目记录中出现新标目时，系统自动生成一条临时的规范记录，并完成规范标目与书目标目的连接。随后，编目员对规范数据进行审核，形成正式的规范数据。</a:t>
            </a:r>
            <a:endParaRPr lang="en-US" altLang="zh-CN" sz="2000" dirty="0" smtClean="0">
              <a:latin typeface="微软雅黑" pitchFamily="34" charset="-122"/>
              <a:ea typeface="微软雅黑" pitchFamily="34" charset="-122"/>
            </a:endParaRPr>
          </a:p>
          <a:p>
            <a:pPr indent="457200">
              <a:lnSpc>
                <a:spcPct val="130000"/>
              </a:lnSpc>
            </a:pPr>
            <a:r>
              <a:rPr lang="zh-CN" altLang="en-US" sz="2000" dirty="0" smtClean="0">
                <a:latin typeface="微软雅黑" pitchFamily="34" charset="-122"/>
                <a:ea typeface="微软雅黑" pitchFamily="34" charset="-122"/>
              </a:rPr>
              <a:t>优点：书目标目严格受控于规范数据，数据编制及时。</a:t>
            </a:r>
            <a:endParaRPr lang="en-US" altLang="zh-CN" sz="2000" dirty="0" smtClean="0">
              <a:latin typeface="微软雅黑" pitchFamily="34" charset="-122"/>
              <a:ea typeface="微软雅黑" pitchFamily="34" charset="-122"/>
            </a:endParaRPr>
          </a:p>
          <a:p>
            <a:pPr indent="457200">
              <a:lnSpc>
                <a:spcPct val="130000"/>
              </a:lnSpc>
            </a:pPr>
            <a:r>
              <a:rPr lang="zh-CN" altLang="en-US" sz="2000" dirty="0" smtClean="0">
                <a:latin typeface="微软雅黑" pitchFamily="34" charset="-122"/>
                <a:ea typeface="微软雅黑" pitchFamily="34" charset="-122"/>
              </a:rPr>
              <a:t>缺点：受系统控制过于严格。</a:t>
            </a:r>
            <a:endParaRPr lang="en-US" altLang="zh-CN" sz="2000"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zh-CN" altLang="en-US"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a:p>
            <a:pPr indent="457200">
              <a:lnSpc>
                <a:spcPct val="150000"/>
              </a:lnSpc>
            </a:pPr>
            <a:endParaRPr lang="en-US" altLang="zh-CN" dirty="0" smtClean="0">
              <a:latin typeface="微软雅黑" pitchFamily="34" charset="-122"/>
              <a:ea typeface="微软雅黑" pitchFamily="34" charset="-122"/>
            </a:endParaRPr>
          </a:p>
          <a:p>
            <a:pPr indent="457200">
              <a:lnSpc>
                <a:spcPct val="130000"/>
              </a:lnSpc>
            </a:pPr>
            <a:endParaRPr lang="zh-CN" altLang="en-US" sz="2000" dirty="0" smtClean="0"/>
          </a:p>
          <a:p>
            <a:pPr indent="457200">
              <a:lnSpc>
                <a:spcPct val="130000"/>
              </a:lnSpc>
            </a:pPr>
            <a:endParaRPr lang="en-US" altLang="zh-CN" sz="2000" dirty="0" smtClean="0">
              <a:latin typeface="微软雅黑" pitchFamily="34" charset="-122"/>
              <a:ea typeface="微软雅黑" pitchFamily="34" charset="-122"/>
            </a:endParaRPr>
          </a:p>
          <a:p>
            <a:pPr indent="457200">
              <a:lnSpc>
                <a:spcPct val="130000"/>
              </a:lnSpc>
            </a:pPr>
            <a:endParaRPr lang="en-US" altLang="zh-CN" sz="2000" dirty="0" smtClean="0">
              <a:latin typeface="微软雅黑" pitchFamily="34" charset="-122"/>
              <a:ea typeface="微软雅黑" pitchFamily="34" charset="-122"/>
            </a:endParaRPr>
          </a:p>
        </p:txBody>
      </p:sp>
      <p:sp>
        <p:nvSpPr>
          <p:cNvPr id="5" name="TextBox 4"/>
          <p:cNvSpPr txBox="1"/>
          <p:nvPr/>
        </p:nvSpPr>
        <p:spPr>
          <a:xfrm>
            <a:off x="214282" y="142852"/>
            <a:ext cx="3500462" cy="4616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400" b="1" spc="50" dirty="0" smtClean="0">
                <a:ln w="11430"/>
                <a:solidFill>
                  <a:srgbClr val="002060"/>
                </a:solidFill>
                <a:effectLst>
                  <a:outerShdw blurRad="76200" dist="50800" dir="5400000" algn="tl" rotWithShape="0">
                    <a:srgbClr val="000000">
                      <a:alpha val="65000"/>
                    </a:srgbClr>
                  </a:outerShdw>
                </a:effectLst>
                <a:latin typeface="微软雅黑" pitchFamily="34" charset="-122"/>
                <a:ea typeface="微软雅黑" pitchFamily="34" charset="-122"/>
              </a:rPr>
              <a:t>名称规范控制的模式</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85786" y="836712"/>
            <a:ext cx="7500990" cy="6149376"/>
          </a:xfrm>
          <a:prstGeom prst="rect">
            <a:avLst/>
          </a:prstGeom>
        </p:spPr>
        <p:txBody>
          <a:bodyPr wrap="square">
            <a:spAutoFit/>
          </a:bodyPr>
          <a:lstStyle/>
          <a:p>
            <a:pPr indent="457200">
              <a:lnSpc>
                <a:spcPct val="130000"/>
              </a:lnSpc>
              <a:buFont typeface="Wingdings" pitchFamily="2" charset="2"/>
              <a:buChar char="u"/>
            </a:pPr>
            <a:r>
              <a:rPr lang="zh-CN" altLang="en-US" sz="2400" dirty="0" smtClean="0">
                <a:latin typeface="微软雅黑" pitchFamily="34" charset="-122"/>
                <a:ea typeface="微软雅黑" pitchFamily="34" charset="-122"/>
              </a:rPr>
              <a:t>编目员选择模式</a:t>
            </a:r>
            <a:endParaRPr lang="en-US" altLang="zh-CN" sz="2400" dirty="0" smtClean="0">
              <a:latin typeface="微软雅黑" pitchFamily="34" charset="-122"/>
              <a:ea typeface="微软雅黑" pitchFamily="34" charset="-122"/>
            </a:endParaRPr>
          </a:p>
          <a:p>
            <a:pPr indent="457200">
              <a:lnSpc>
                <a:spcPct val="130000"/>
              </a:lnSpc>
              <a:buFont typeface="Wingdings" pitchFamily="2" charset="2"/>
              <a:buChar char="u"/>
            </a:pPr>
            <a:endParaRPr lang="zh-CN" altLang="en-US" sz="2400" dirty="0" smtClean="0">
              <a:latin typeface="微软雅黑" pitchFamily="34" charset="-122"/>
              <a:ea typeface="微软雅黑" pitchFamily="34" charset="-122"/>
            </a:endParaRPr>
          </a:p>
          <a:p>
            <a:pPr indent="457200">
              <a:lnSpc>
                <a:spcPct val="130000"/>
              </a:lnSpc>
            </a:pPr>
            <a:r>
              <a:rPr lang="zh-CN" altLang="en-US" sz="2000" dirty="0" smtClean="0">
                <a:latin typeface="微软雅黑" pitchFamily="34" charset="-122"/>
                <a:ea typeface="微软雅黑" pitchFamily="34" charset="-122"/>
              </a:rPr>
              <a:t>在编目过程中，通过系统指引查阅规范数据，由编目员自主选择标目的形式。</a:t>
            </a:r>
            <a:endParaRPr lang="en-US" altLang="zh-CN" sz="2000" dirty="0" smtClean="0">
              <a:latin typeface="微软雅黑" pitchFamily="34" charset="-122"/>
              <a:ea typeface="微软雅黑" pitchFamily="34" charset="-122"/>
            </a:endParaRPr>
          </a:p>
          <a:p>
            <a:pPr indent="457200">
              <a:lnSpc>
                <a:spcPct val="130000"/>
              </a:lnSpc>
            </a:pPr>
            <a:r>
              <a:rPr lang="zh-CN" altLang="en-US" sz="2000" dirty="0" smtClean="0">
                <a:latin typeface="微软雅黑" pitchFamily="34" charset="-122"/>
                <a:ea typeface="微软雅黑" pitchFamily="34" charset="-122"/>
              </a:rPr>
              <a:t>优点：解决了书目数据库和名称规范数据库分离的弊端和系统控制过于严格的问题，编目员具有一定的自主性。</a:t>
            </a:r>
            <a:endParaRPr lang="en-US" altLang="zh-CN" sz="2000" dirty="0" smtClean="0">
              <a:latin typeface="微软雅黑" pitchFamily="34" charset="-122"/>
              <a:ea typeface="微软雅黑" pitchFamily="34" charset="-122"/>
            </a:endParaRPr>
          </a:p>
          <a:p>
            <a:pPr indent="457200">
              <a:lnSpc>
                <a:spcPct val="130000"/>
              </a:lnSpc>
            </a:pPr>
            <a:r>
              <a:rPr lang="zh-CN" altLang="en-US" sz="2000" dirty="0" smtClean="0">
                <a:latin typeface="微软雅黑" pitchFamily="34" charset="-122"/>
                <a:ea typeface="微软雅黑" pitchFamily="34" charset="-122"/>
              </a:rPr>
              <a:t>缺点：增加编目员的工作量；书目数据库和名称规范数据库维护滞后</a:t>
            </a:r>
            <a:r>
              <a:rPr lang="zh-CN" altLang="en-US" dirty="0" smtClean="0">
                <a:latin typeface="微软雅黑" pitchFamily="34" charset="-122"/>
                <a:ea typeface="微软雅黑" pitchFamily="34" charset="-122"/>
              </a:rPr>
              <a:t>。</a:t>
            </a:r>
            <a:endParaRPr lang="en-US" altLang="zh-CN"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zh-CN" altLang="en-US"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a:p>
            <a:pPr indent="457200">
              <a:lnSpc>
                <a:spcPct val="150000"/>
              </a:lnSpc>
            </a:pPr>
            <a:endParaRPr lang="en-US" altLang="zh-CN" dirty="0" smtClean="0">
              <a:latin typeface="微软雅黑" pitchFamily="34" charset="-122"/>
              <a:ea typeface="微软雅黑" pitchFamily="34" charset="-122"/>
            </a:endParaRPr>
          </a:p>
          <a:p>
            <a:pPr indent="457200">
              <a:lnSpc>
                <a:spcPct val="130000"/>
              </a:lnSpc>
            </a:pPr>
            <a:endParaRPr lang="zh-CN" altLang="en-US" sz="2000" dirty="0" smtClean="0"/>
          </a:p>
          <a:p>
            <a:pPr indent="457200">
              <a:lnSpc>
                <a:spcPct val="130000"/>
              </a:lnSpc>
            </a:pPr>
            <a:endParaRPr lang="en-US" altLang="zh-CN" sz="2000" dirty="0" smtClean="0">
              <a:latin typeface="微软雅黑" pitchFamily="34" charset="-122"/>
              <a:ea typeface="微软雅黑" pitchFamily="34" charset="-122"/>
            </a:endParaRPr>
          </a:p>
          <a:p>
            <a:pPr indent="457200">
              <a:lnSpc>
                <a:spcPct val="130000"/>
              </a:lnSpc>
            </a:pPr>
            <a:endParaRPr lang="en-US" altLang="zh-CN" sz="2000" dirty="0" smtClean="0">
              <a:latin typeface="微软雅黑" pitchFamily="34" charset="-122"/>
              <a:ea typeface="微软雅黑" pitchFamily="34" charset="-122"/>
            </a:endParaRPr>
          </a:p>
        </p:txBody>
      </p:sp>
      <p:sp>
        <p:nvSpPr>
          <p:cNvPr id="5" name="TextBox 4"/>
          <p:cNvSpPr txBox="1"/>
          <p:nvPr/>
        </p:nvSpPr>
        <p:spPr>
          <a:xfrm>
            <a:off x="214282" y="142852"/>
            <a:ext cx="3500462" cy="4616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400" b="1" spc="50" dirty="0" smtClean="0">
                <a:ln w="11430"/>
                <a:solidFill>
                  <a:srgbClr val="002060"/>
                </a:solidFill>
                <a:effectLst>
                  <a:outerShdw blurRad="76200" dist="50800" dir="5400000" algn="tl" rotWithShape="0">
                    <a:srgbClr val="000000">
                      <a:alpha val="65000"/>
                    </a:srgbClr>
                  </a:outerShdw>
                </a:effectLst>
                <a:latin typeface="微软雅黑" pitchFamily="34" charset="-122"/>
                <a:ea typeface="微软雅黑" pitchFamily="34" charset="-122"/>
              </a:rPr>
              <a:t>名称规范控制的模式</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85786" y="836712"/>
            <a:ext cx="7500990" cy="5629233"/>
          </a:xfrm>
          <a:prstGeom prst="rect">
            <a:avLst/>
          </a:prstGeom>
        </p:spPr>
        <p:txBody>
          <a:bodyPr wrap="square">
            <a:spAutoFit/>
          </a:bodyPr>
          <a:lstStyle/>
          <a:p>
            <a:pPr indent="457200">
              <a:lnSpc>
                <a:spcPct val="130000"/>
              </a:lnSpc>
              <a:buFont typeface="Wingdings" pitchFamily="2" charset="2"/>
              <a:buChar char="u"/>
            </a:pPr>
            <a:r>
              <a:rPr lang="zh-CN" altLang="en-US" sz="2400" dirty="0" smtClean="0">
                <a:latin typeface="微软雅黑" pitchFamily="34" charset="-122"/>
                <a:ea typeface="微软雅黑" pitchFamily="34" charset="-122"/>
              </a:rPr>
              <a:t>名称规范记录与书目记录连接方式</a:t>
            </a:r>
          </a:p>
          <a:p>
            <a:pPr indent="457200">
              <a:lnSpc>
                <a:spcPct val="130000"/>
              </a:lnSpc>
            </a:pPr>
            <a:endParaRPr lang="zh-CN" altLang="en-US" sz="2000" dirty="0" smtClean="0">
              <a:latin typeface="微软雅黑" pitchFamily="34" charset="-122"/>
              <a:ea typeface="微软雅黑" pitchFamily="34" charset="-122"/>
            </a:endParaRPr>
          </a:p>
          <a:p>
            <a:pPr indent="457200">
              <a:lnSpc>
                <a:spcPct val="130000"/>
              </a:lnSpc>
              <a:buFont typeface="+mj-ea"/>
              <a:buAutoNum type="circleNumDbPlain"/>
            </a:pPr>
            <a:r>
              <a:rPr lang="zh-CN" altLang="en-US" sz="2000" dirty="0" smtClean="0">
                <a:latin typeface="微软雅黑" pitchFamily="34" charset="-122"/>
                <a:ea typeface="微软雅黑" pitchFamily="34" charset="-122"/>
              </a:rPr>
              <a:t>通过系统号连接</a:t>
            </a:r>
            <a:endParaRPr lang="en-US" altLang="zh-CN" sz="2000" dirty="0" smtClean="0">
              <a:latin typeface="微软雅黑" pitchFamily="34" charset="-122"/>
              <a:ea typeface="微软雅黑" pitchFamily="34" charset="-122"/>
            </a:endParaRPr>
          </a:p>
          <a:p>
            <a:pPr indent="457200">
              <a:lnSpc>
                <a:spcPct val="130000"/>
              </a:lnSpc>
              <a:buFont typeface="+mj-ea"/>
              <a:buAutoNum type="circleNumDbPlain"/>
            </a:pPr>
            <a:endParaRPr lang="en-US" altLang="zh-CN" sz="2000" dirty="0" smtClean="0">
              <a:latin typeface="微软雅黑" pitchFamily="34" charset="-122"/>
              <a:ea typeface="微软雅黑" pitchFamily="34" charset="-122"/>
            </a:endParaRPr>
          </a:p>
          <a:p>
            <a:pPr indent="457200">
              <a:lnSpc>
                <a:spcPct val="130000"/>
              </a:lnSpc>
              <a:buFont typeface="+mj-ea"/>
              <a:buAutoNum type="circleNumDbPlain"/>
            </a:pPr>
            <a:r>
              <a:rPr lang="zh-CN" altLang="en-US" sz="2000" dirty="0" smtClean="0">
                <a:latin typeface="微软雅黑" pitchFamily="34" charset="-122"/>
                <a:ea typeface="微软雅黑" pitchFamily="34" charset="-122"/>
              </a:rPr>
              <a:t>通过标目连接</a:t>
            </a:r>
            <a:endParaRPr lang="en-US" altLang="zh-CN" sz="2000" dirty="0" smtClean="0">
              <a:latin typeface="微软雅黑" pitchFamily="34" charset="-122"/>
              <a:ea typeface="微软雅黑" pitchFamily="34" charset="-122"/>
            </a:endParaRPr>
          </a:p>
          <a:p>
            <a:pPr indent="457200">
              <a:lnSpc>
                <a:spcPct val="130000"/>
              </a:lnSpc>
            </a:pPr>
            <a:r>
              <a:rPr lang="zh-CN" altLang="en-US" sz="2000" dirty="0" smtClean="0">
                <a:latin typeface="微软雅黑" pitchFamily="34" charset="-122"/>
                <a:ea typeface="微软雅黑" pitchFamily="34" charset="-122"/>
              </a:rPr>
              <a:t>目前采用较多的方式，相对容易实现。</a:t>
            </a:r>
            <a:endParaRPr lang="en-US" altLang="zh-CN" sz="2000"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zh-CN" altLang="en-US"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a:p>
            <a:pPr indent="457200">
              <a:lnSpc>
                <a:spcPct val="150000"/>
              </a:lnSpc>
            </a:pPr>
            <a:endParaRPr lang="en-US" altLang="zh-CN" dirty="0" smtClean="0">
              <a:latin typeface="微软雅黑" pitchFamily="34" charset="-122"/>
              <a:ea typeface="微软雅黑" pitchFamily="34" charset="-122"/>
            </a:endParaRPr>
          </a:p>
          <a:p>
            <a:pPr indent="457200">
              <a:lnSpc>
                <a:spcPct val="130000"/>
              </a:lnSpc>
            </a:pPr>
            <a:endParaRPr lang="zh-CN" altLang="en-US" sz="2000" dirty="0" smtClean="0"/>
          </a:p>
          <a:p>
            <a:pPr indent="457200">
              <a:lnSpc>
                <a:spcPct val="130000"/>
              </a:lnSpc>
            </a:pPr>
            <a:endParaRPr lang="en-US" altLang="zh-CN" sz="2000" dirty="0" smtClean="0">
              <a:latin typeface="微软雅黑" pitchFamily="34" charset="-122"/>
              <a:ea typeface="微软雅黑" pitchFamily="34" charset="-122"/>
            </a:endParaRPr>
          </a:p>
          <a:p>
            <a:pPr indent="457200">
              <a:lnSpc>
                <a:spcPct val="130000"/>
              </a:lnSpc>
            </a:pPr>
            <a:endParaRPr lang="en-US" altLang="zh-CN" sz="2000" dirty="0" smtClean="0">
              <a:latin typeface="微软雅黑" pitchFamily="34" charset="-122"/>
              <a:ea typeface="微软雅黑" pitchFamily="34" charset="-122"/>
            </a:endParaRPr>
          </a:p>
        </p:txBody>
      </p:sp>
      <p:sp>
        <p:nvSpPr>
          <p:cNvPr id="5" name="TextBox 4"/>
          <p:cNvSpPr txBox="1"/>
          <p:nvPr/>
        </p:nvSpPr>
        <p:spPr>
          <a:xfrm>
            <a:off x="214282" y="142852"/>
            <a:ext cx="3500462" cy="4616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400" b="1" spc="50" dirty="0" smtClean="0">
                <a:ln w="11430"/>
                <a:solidFill>
                  <a:srgbClr val="002060"/>
                </a:solidFill>
                <a:effectLst>
                  <a:outerShdw blurRad="76200" dist="50800" dir="5400000" algn="tl" rotWithShape="0">
                    <a:srgbClr val="000000">
                      <a:alpha val="65000"/>
                    </a:srgbClr>
                  </a:outerShdw>
                </a:effectLst>
                <a:latin typeface="微软雅黑" pitchFamily="34" charset="-122"/>
                <a:ea typeface="微软雅黑" pitchFamily="34" charset="-122"/>
              </a:rPr>
              <a:t>名称规范控制的模式</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85786" y="836712"/>
            <a:ext cx="7500990" cy="2908489"/>
          </a:xfrm>
          <a:prstGeom prst="rect">
            <a:avLst/>
          </a:prstGeom>
        </p:spPr>
        <p:txBody>
          <a:bodyPr wrap="square">
            <a:spAutoFit/>
          </a:bodyPr>
          <a:lstStyle/>
          <a:p>
            <a:pPr indent="457200">
              <a:lnSpc>
                <a:spcPct val="130000"/>
              </a:lnSpc>
            </a:pPr>
            <a:r>
              <a:rPr lang="zh-CN" altLang="en-US" sz="2000" dirty="0" smtClean="0">
                <a:latin typeface="微软雅黑" pitchFamily="34" charset="-122"/>
                <a:ea typeface="微软雅黑" pitchFamily="34" charset="-122"/>
              </a:rPr>
              <a:t>以全国图书馆联合编目中心为例，书目记录放在</a:t>
            </a:r>
            <a:r>
              <a:rPr lang="en-US" altLang="zh-CN" sz="2000" dirty="0" smtClean="0">
                <a:latin typeface="微软雅黑" pitchFamily="34" charset="-122"/>
                <a:ea typeface="微软雅黑" pitchFamily="34" charset="-122"/>
              </a:rPr>
              <a:t>UCS01</a:t>
            </a:r>
            <a:r>
              <a:rPr lang="zh-CN" altLang="en-US" sz="2000" dirty="0" smtClean="0">
                <a:latin typeface="微软雅黑" pitchFamily="34" charset="-122"/>
                <a:ea typeface="微软雅黑" pitchFamily="34" charset="-122"/>
              </a:rPr>
              <a:t>库，名称规范记录放在</a:t>
            </a:r>
            <a:r>
              <a:rPr lang="en-US" altLang="zh-CN" sz="2000" dirty="0" smtClean="0">
                <a:latin typeface="微软雅黑" pitchFamily="34" charset="-122"/>
                <a:ea typeface="微软雅黑" pitchFamily="34" charset="-122"/>
              </a:rPr>
              <a:t>UCS10</a:t>
            </a:r>
            <a:r>
              <a:rPr lang="zh-CN" altLang="en-US" sz="2000" dirty="0" smtClean="0">
                <a:latin typeface="微软雅黑" pitchFamily="34" charset="-122"/>
                <a:ea typeface="微软雅黑" pitchFamily="34" charset="-122"/>
              </a:rPr>
              <a:t>库，主题规范记录放在</a:t>
            </a:r>
            <a:r>
              <a:rPr lang="en-US" altLang="zh-CN" sz="2000" dirty="0" smtClean="0">
                <a:latin typeface="微软雅黑" pitchFamily="34" charset="-122"/>
                <a:ea typeface="微软雅黑" pitchFamily="34" charset="-122"/>
              </a:rPr>
              <a:t>UCS11</a:t>
            </a:r>
            <a:r>
              <a:rPr lang="zh-CN" altLang="en-US" sz="2000" dirty="0" smtClean="0">
                <a:latin typeface="微软雅黑" pitchFamily="34" charset="-122"/>
                <a:ea typeface="微软雅黑" pitchFamily="34" charset="-122"/>
              </a:rPr>
              <a:t>库，馆藏记录放在</a:t>
            </a:r>
            <a:r>
              <a:rPr lang="en-US" altLang="zh-CN" sz="2000" dirty="0" smtClean="0">
                <a:latin typeface="微软雅黑" pitchFamily="34" charset="-122"/>
                <a:ea typeface="微软雅黑" pitchFamily="34" charset="-122"/>
              </a:rPr>
              <a:t>UCS60</a:t>
            </a:r>
            <a:r>
              <a:rPr lang="zh-CN" altLang="en-US" sz="2000" dirty="0" smtClean="0">
                <a:latin typeface="微软雅黑" pitchFamily="34" charset="-122"/>
                <a:ea typeface="微软雅黑" pitchFamily="34" charset="-122"/>
              </a:rPr>
              <a:t>库。相关的记录通过标目连接。</a:t>
            </a:r>
            <a:endParaRPr lang="en-US" altLang="zh-CN" sz="2000" dirty="0" smtClean="0">
              <a:latin typeface="微软雅黑" pitchFamily="34" charset="-122"/>
              <a:ea typeface="微软雅黑" pitchFamily="34" charset="-122"/>
            </a:endParaRPr>
          </a:p>
          <a:p>
            <a:pPr indent="457200">
              <a:lnSpc>
                <a:spcPct val="150000"/>
              </a:lnSpc>
            </a:pPr>
            <a:endParaRPr lang="en-US" altLang="zh-CN" dirty="0" smtClean="0">
              <a:latin typeface="微软雅黑" pitchFamily="34" charset="-122"/>
              <a:ea typeface="微软雅黑" pitchFamily="34" charset="-122"/>
            </a:endParaRPr>
          </a:p>
          <a:p>
            <a:pPr indent="457200">
              <a:lnSpc>
                <a:spcPct val="130000"/>
              </a:lnSpc>
            </a:pPr>
            <a:endParaRPr lang="zh-CN" altLang="en-US" sz="2000" dirty="0" smtClean="0"/>
          </a:p>
          <a:p>
            <a:pPr indent="457200">
              <a:lnSpc>
                <a:spcPct val="130000"/>
              </a:lnSpc>
            </a:pPr>
            <a:endParaRPr lang="en-US" altLang="zh-CN" sz="2000" dirty="0" smtClean="0">
              <a:latin typeface="微软雅黑" pitchFamily="34" charset="-122"/>
              <a:ea typeface="微软雅黑" pitchFamily="34" charset="-122"/>
            </a:endParaRPr>
          </a:p>
          <a:p>
            <a:pPr indent="457200">
              <a:lnSpc>
                <a:spcPct val="130000"/>
              </a:lnSpc>
            </a:pPr>
            <a:endParaRPr lang="en-US" altLang="zh-CN" sz="2000" dirty="0" smtClean="0">
              <a:latin typeface="微软雅黑" pitchFamily="34" charset="-122"/>
              <a:ea typeface="微软雅黑" pitchFamily="34" charset="-122"/>
            </a:endParaRPr>
          </a:p>
        </p:txBody>
      </p:sp>
      <p:pic>
        <p:nvPicPr>
          <p:cNvPr id="9" name="图片 8"/>
          <p:cNvPicPr/>
          <p:nvPr/>
        </p:nvPicPr>
        <p:blipFill>
          <a:blip r:embed="rId2"/>
          <a:srcRect/>
          <a:stretch>
            <a:fillRect/>
          </a:stretch>
        </p:blipFill>
        <p:spPr bwMode="auto">
          <a:xfrm>
            <a:off x="785786" y="2428868"/>
            <a:ext cx="6858048" cy="4143404"/>
          </a:xfrm>
          <a:prstGeom prst="rect">
            <a:avLst/>
          </a:prstGeom>
          <a:noFill/>
          <a:ln w="9525">
            <a:noFill/>
            <a:miter lim="800000"/>
            <a:headEnd/>
            <a:tailEnd/>
          </a:ln>
        </p:spPr>
      </p:pic>
      <p:sp>
        <p:nvSpPr>
          <p:cNvPr id="10" name="矩形 9"/>
          <p:cNvSpPr/>
          <p:nvPr/>
        </p:nvSpPr>
        <p:spPr bwMode="auto">
          <a:xfrm>
            <a:off x="2357422" y="2500306"/>
            <a:ext cx="1714512" cy="428628"/>
          </a:xfrm>
          <a:prstGeom prst="rect">
            <a:avLst/>
          </a:prstGeom>
          <a:no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rgbClr val="003366"/>
              </a:solidFill>
              <a:effectLst/>
              <a:latin typeface="Arial" pitchFamily="34" charset="0"/>
              <a:ea typeface="宋体" pitchFamily="2"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85786" y="836712"/>
            <a:ext cx="7500990" cy="2123658"/>
          </a:xfrm>
          <a:prstGeom prst="rect">
            <a:avLst/>
          </a:prstGeom>
        </p:spPr>
        <p:txBody>
          <a:bodyPr wrap="square">
            <a:spAutoFit/>
          </a:bodyPr>
          <a:lstStyle/>
          <a:p>
            <a:pPr indent="457200">
              <a:lnSpc>
                <a:spcPct val="150000"/>
              </a:lnSpc>
            </a:pPr>
            <a:endParaRPr lang="zh-CN" altLang="en-US" dirty="0" smtClean="0"/>
          </a:p>
          <a:p>
            <a:pPr indent="457200">
              <a:lnSpc>
                <a:spcPct val="150000"/>
              </a:lnSpc>
            </a:pPr>
            <a:endParaRPr lang="en-US" altLang="zh-CN" dirty="0" smtClean="0">
              <a:latin typeface="微软雅黑" pitchFamily="34" charset="-122"/>
              <a:ea typeface="微软雅黑" pitchFamily="34" charset="-122"/>
            </a:endParaRPr>
          </a:p>
          <a:p>
            <a:pPr indent="457200">
              <a:lnSpc>
                <a:spcPct val="130000"/>
              </a:lnSpc>
            </a:pPr>
            <a:endParaRPr lang="zh-CN" altLang="en-US" sz="2000" dirty="0" smtClean="0"/>
          </a:p>
          <a:p>
            <a:pPr indent="457200">
              <a:lnSpc>
                <a:spcPct val="130000"/>
              </a:lnSpc>
            </a:pPr>
            <a:endParaRPr lang="en-US" altLang="zh-CN" sz="2000" dirty="0" smtClean="0">
              <a:latin typeface="微软雅黑" pitchFamily="34" charset="-122"/>
              <a:ea typeface="微软雅黑" pitchFamily="34" charset="-122"/>
            </a:endParaRPr>
          </a:p>
          <a:p>
            <a:pPr indent="457200">
              <a:lnSpc>
                <a:spcPct val="130000"/>
              </a:lnSpc>
            </a:pPr>
            <a:endParaRPr lang="en-US" altLang="zh-CN" sz="2000" dirty="0" smtClean="0">
              <a:latin typeface="微软雅黑" pitchFamily="34" charset="-122"/>
              <a:ea typeface="微软雅黑" pitchFamily="34" charset="-122"/>
            </a:endParaRPr>
          </a:p>
        </p:txBody>
      </p:sp>
      <p:pic>
        <p:nvPicPr>
          <p:cNvPr id="4" name="图片 3" descr="C:\Users\lenovo\AppData\Roaming\Tencent\Users\49283356\QQ\WinTemp\RichOle\%}9E_N$$WLPXBD{N)4](YR1.png"/>
          <p:cNvPicPr/>
          <p:nvPr/>
        </p:nvPicPr>
        <p:blipFill>
          <a:blip r:embed="rId2"/>
          <a:srcRect/>
          <a:stretch>
            <a:fillRect/>
          </a:stretch>
        </p:blipFill>
        <p:spPr bwMode="auto">
          <a:xfrm>
            <a:off x="0" y="857232"/>
            <a:ext cx="4795207" cy="3605222"/>
          </a:xfrm>
          <a:prstGeom prst="rect">
            <a:avLst/>
          </a:prstGeom>
          <a:noFill/>
          <a:ln w="9525">
            <a:noFill/>
            <a:miter lim="800000"/>
            <a:headEnd/>
            <a:tailEnd/>
          </a:ln>
        </p:spPr>
      </p:pic>
      <p:sp>
        <p:nvSpPr>
          <p:cNvPr id="6" name="矩形 5"/>
          <p:cNvSpPr/>
          <p:nvPr/>
        </p:nvSpPr>
        <p:spPr bwMode="auto">
          <a:xfrm>
            <a:off x="4143372" y="2000240"/>
            <a:ext cx="928694" cy="285752"/>
          </a:xfrm>
          <a:prstGeom prst="rect">
            <a:avLst/>
          </a:prstGeom>
          <a:no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rgbClr val="003366"/>
              </a:solidFill>
              <a:effectLst/>
              <a:latin typeface="Arial" pitchFamily="34" charset="0"/>
              <a:ea typeface="宋体" pitchFamily="2" charset="-122"/>
            </a:endParaRPr>
          </a:p>
        </p:txBody>
      </p:sp>
      <p:pic>
        <p:nvPicPr>
          <p:cNvPr id="7" name="图片 6"/>
          <p:cNvPicPr/>
          <p:nvPr/>
        </p:nvPicPr>
        <p:blipFill>
          <a:blip r:embed="rId3"/>
          <a:srcRect/>
          <a:stretch>
            <a:fillRect/>
          </a:stretch>
        </p:blipFill>
        <p:spPr bwMode="auto">
          <a:xfrm>
            <a:off x="3500430" y="3286124"/>
            <a:ext cx="5274310" cy="3275163"/>
          </a:xfrm>
          <a:prstGeom prst="rect">
            <a:avLst/>
          </a:prstGeom>
          <a:noFill/>
          <a:ln w="9525">
            <a:noFill/>
            <a:miter lim="800000"/>
            <a:headEnd/>
            <a:tailEnd/>
          </a:ln>
        </p:spPr>
      </p:pic>
      <p:sp>
        <p:nvSpPr>
          <p:cNvPr id="8" name="矩形 7"/>
          <p:cNvSpPr/>
          <p:nvPr/>
        </p:nvSpPr>
        <p:spPr bwMode="auto">
          <a:xfrm>
            <a:off x="1428728" y="1357298"/>
            <a:ext cx="1000132" cy="357190"/>
          </a:xfrm>
          <a:prstGeom prst="rect">
            <a:avLst/>
          </a:prstGeom>
          <a:no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rgbClr val="003366"/>
              </a:solidFill>
              <a:effectLst/>
              <a:latin typeface="Arial" pitchFamily="34" charset="0"/>
              <a:ea typeface="宋体" pitchFamily="2" charset="-122"/>
            </a:endParaRPr>
          </a:p>
        </p:txBody>
      </p:sp>
      <p:sp>
        <p:nvSpPr>
          <p:cNvPr id="9" name="矩形 8"/>
          <p:cNvSpPr/>
          <p:nvPr/>
        </p:nvSpPr>
        <p:spPr bwMode="auto">
          <a:xfrm>
            <a:off x="142844" y="3000372"/>
            <a:ext cx="1000132" cy="571504"/>
          </a:xfrm>
          <a:prstGeom prst="rect">
            <a:avLst/>
          </a:prstGeom>
          <a:noFill/>
          <a:ln w="31750" cap="flat" cmpd="sng" algn="ctr">
            <a:solidFill>
              <a:srgbClr val="FF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rgbClr val="003366"/>
              </a:solidFill>
              <a:effectLst/>
              <a:latin typeface="Arial" pitchFamily="34" charset="0"/>
              <a:ea typeface="宋体" pitchFamily="2" charset="-122"/>
            </a:endParaRPr>
          </a:p>
        </p:txBody>
      </p:sp>
      <p:sp>
        <p:nvSpPr>
          <p:cNvPr id="10" name="TextBox 9"/>
          <p:cNvSpPr txBox="1"/>
          <p:nvPr/>
        </p:nvSpPr>
        <p:spPr>
          <a:xfrm>
            <a:off x="285720" y="5357826"/>
            <a:ext cx="3143272" cy="369332"/>
          </a:xfrm>
          <a:prstGeom prst="rect">
            <a:avLst/>
          </a:prstGeom>
          <a:noFill/>
        </p:spPr>
        <p:txBody>
          <a:bodyPr wrap="square" rtlCol="0">
            <a:spAutoFit/>
          </a:bodyPr>
          <a:lstStyle/>
          <a:p>
            <a:r>
              <a:rPr lang="zh-CN" altLang="en-US" dirty="0" smtClean="0">
                <a:latin typeface="微软雅黑" pitchFamily="34" charset="-122"/>
                <a:ea typeface="微软雅黑" pitchFamily="34" charset="-122"/>
              </a:rPr>
              <a:t>通过规范检索点相连接</a:t>
            </a:r>
            <a:endParaRPr lang="zh-CN" altLang="en-US" dirty="0">
              <a:latin typeface="微软雅黑" pitchFamily="34" charset="-122"/>
              <a:ea typeface="微软雅黑" pitchFamily="34" charset="-122"/>
            </a:endParaRPr>
          </a:p>
        </p:txBody>
      </p:sp>
      <p:cxnSp>
        <p:nvCxnSpPr>
          <p:cNvPr id="14" name="直接箭头连接符 13"/>
          <p:cNvCxnSpPr>
            <a:endCxn id="9" idx="2"/>
          </p:cNvCxnSpPr>
          <p:nvPr/>
        </p:nvCxnSpPr>
        <p:spPr bwMode="auto">
          <a:xfrm rot="16200000" flipV="1">
            <a:off x="-142908" y="4357694"/>
            <a:ext cx="1857388" cy="285752"/>
          </a:xfrm>
          <a:prstGeom prst="straightConnector1">
            <a:avLst/>
          </a:prstGeom>
          <a:noFill/>
          <a:ln w="38100" cap="flat" cmpd="sng" algn="ctr">
            <a:solidFill>
              <a:srgbClr val="7030A0"/>
            </a:solidFill>
            <a:prstDash val="solid"/>
            <a:round/>
            <a:headEnd type="none" w="med" len="med"/>
            <a:tailEnd type="arrow"/>
          </a:ln>
          <a:effectLst/>
        </p:spPr>
      </p:cxnSp>
      <p:cxnSp>
        <p:nvCxnSpPr>
          <p:cNvPr id="16" name="直接箭头连接符 15"/>
          <p:cNvCxnSpPr/>
          <p:nvPr/>
        </p:nvCxnSpPr>
        <p:spPr bwMode="auto">
          <a:xfrm rot="5400000" flipH="1" flipV="1">
            <a:off x="-35751" y="3321843"/>
            <a:ext cx="3714776" cy="500066"/>
          </a:xfrm>
          <a:prstGeom prst="straightConnector1">
            <a:avLst/>
          </a:prstGeom>
          <a:noFill/>
          <a:ln w="38100" cap="flat" cmpd="sng" algn="ctr">
            <a:solidFill>
              <a:srgbClr val="7030A0"/>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71472" y="2857496"/>
            <a:ext cx="7772400" cy="1470025"/>
          </a:xfrm>
        </p:spPr>
        <p:txBody>
          <a:bodyPr/>
          <a:lstStyle/>
          <a:p>
            <a:r>
              <a:rPr lang="zh-CN" altLang="en-US" b="1" spc="50" dirty="0" smtClean="0">
                <a:ln w="11430"/>
                <a:solidFill>
                  <a:srgbClr val="000099"/>
                </a:solidFill>
                <a:effectLst>
                  <a:outerShdw blurRad="76200" dist="50800" dir="5400000" algn="tl" rotWithShape="0">
                    <a:srgbClr val="000000">
                      <a:alpha val="65000"/>
                    </a:srgbClr>
                  </a:outerShdw>
                </a:effectLst>
                <a:latin typeface="微软雅黑" pitchFamily="34" charset="-122"/>
                <a:ea typeface="微软雅黑" pitchFamily="34" charset="-122"/>
              </a:rPr>
              <a:t>四、中文名称规范的共建共享</a:t>
            </a:r>
            <a:endParaRPr lang="zh-CN" alt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85786" y="836712"/>
            <a:ext cx="7500990" cy="8636210"/>
          </a:xfrm>
          <a:prstGeom prst="rect">
            <a:avLst/>
          </a:prstGeom>
        </p:spPr>
        <p:txBody>
          <a:bodyPr wrap="square">
            <a:spAutoFit/>
          </a:bodyPr>
          <a:lstStyle/>
          <a:p>
            <a:pPr>
              <a:lnSpc>
                <a:spcPct val="150000"/>
              </a:lnSpc>
              <a:buFont typeface="Wingdings" pitchFamily="2" charset="2"/>
              <a:buChar char="u"/>
            </a:pPr>
            <a:endParaRPr lang="en-US" altLang="zh-CN" sz="2400" dirty="0" smtClean="0">
              <a:latin typeface="微软雅黑" pitchFamily="34" charset="-122"/>
              <a:ea typeface="微软雅黑" pitchFamily="34" charset="-122"/>
            </a:endParaRPr>
          </a:p>
          <a:p>
            <a:pPr>
              <a:lnSpc>
                <a:spcPct val="150000"/>
              </a:lnSpc>
              <a:buFont typeface="Wingdings" pitchFamily="2" charset="2"/>
              <a:buChar char="u"/>
            </a:pPr>
            <a:r>
              <a:rPr lang="zh-CN" altLang="en-US" sz="2400" dirty="0" smtClean="0">
                <a:latin typeface="微软雅黑" pitchFamily="34" charset="-122"/>
                <a:ea typeface="微软雅黑" pitchFamily="34" charset="-122"/>
              </a:rPr>
              <a:t>自建规范数据</a:t>
            </a:r>
            <a:endParaRPr lang="en-US" altLang="zh-CN" sz="2400" dirty="0" smtClean="0">
              <a:latin typeface="微软雅黑" pitchFamily="34" charset="-122"/>
              <a:ea typeface="微软雅黑" pitchFamily="34" charset="-122"/>
            </a:endParaRPr>
          </a:p>
          <a:p>
            <a:pPr>
              <a:lnSpc>
                <a:spcPct val="150000"/>
              </a:lnSpc>
            </a:pPr>
            <a:r>
              <a:rPr lang="zh-CN" altLang="en-US" sz="2000" dirty="0" smtClean="0">
                <a:latin typeface="微软雅黑" pitchFamily="34" charset="-122"/>
                <a:ea typeface="微软雅黑" pitchFamily="34" charset="-122"/>
              </a:rPr>
              <a:t>     </a:t>
            </a:r>
            <a:endParaRPr lang="en-US" altLang="zh-CN" sz="2000" dirty="0" smtClean="0">
              <a:latin typeface="微软雅黑" pitchFamily="34" charset="-122"/>
              <a:ea typeface="微软雅黑" pitchFamily="34" charset="-122"/>
            </a:endParaRPr>
          </a:p>
          <a:p>
            <a:pPr>
              <a:lnSpc>
                <a:spcPct val="150000"/>
              </a:lnSpc>
              <a:buFont typeface="Wingdings" pitchFamily="2" charset="2"/>
              <a:buChar char="u"/>
            </a:pPr>
            <a:r>
              <a:rPr lang="zh-CN" altLang="en-US" sz="2400" dirty="0" smtClean="0">
                <a:latin typeface="微软雅黑" pitchFamily="34" charset="-122"/>
                <a:ea typeface="微软雅黑" pitchFamily="34" charset="-122"/>
              </a:rPr>
              <a:t>联合协作共建规范数据库</a:t>
            </a:r>
            <a:endParaRPr lang="en-US" altLang="zh-CN" sz="2400" dirty="0" smtClean="0">
              <a:latin typeface="微软雅黑" pitchFamily="34" charset="-122"/>
              <a:ea typeface="微软雅黑" pitchFamily="34" charset="-122"/>
            </a:endParaRPr>
          </a:p>
          <a:p>
            <a:pPr>
              <a:lnSpc>
                <a:spcPct val="150000"/>
              </a:lnSpc>
              <a:buFont typeface="Wingdings" pitchFamily="2" charset="2"/>
              <a:buChar char="u"/>
            </a:pPr>
            <a:endParaRPr lang="en-US" altLang="zh-CN" sz="2400" b="1" dirty="0" smtClean="0">
              <a:latin typeface="微软雅黑" pitchFamily="34" charset="-122"/>
              <a:ea typeface="微软雅黑" pitchFamily="34" charset="-122"/>
            </a:endParaRPr>
          </a:p>
          <a:p>
            <a:pPr>
              <a:lnSpc>
                <a:spcPct val="150000"/>
              </a:lnSpc>
              <a:buFont typeface="Wingdings" pitchFamily="2" charset="2"/>
              <a:buChar char="u"/>
            </a:pPr>
            <a:r>
              <a:rPr lang="zh-CN" altLang="en-US" sz="2400" dirty="0" smtClean="0">
                <a:latin typeface="微软雅黑" pitchFamily="34" charset="-122"/>
                <a:ea typeface="微软雅黑" pitchFamily="34" charset="-122"/>
              </a:rPr>
              <a:t>单纯购买和使用外来规范数据库</a:t>
            </a:r>
            <a:endParaRPr lang="en-US" altLang="zh-CN" sz="2400" dirty="0" smtClean="0">
              <a:latin typeface="微软雅黑" pitchFamily="34" charset="-122"/>
              <a:ea typeface="微软雅黑" pitchFamily="34" charset="-122"/>
            </a:endParaRPr>
          </a:p>
          <a:p>
            <a:pPr>
              <a:lnSpc>
                <a:spcPct val="150000"/>
              </a:lnSpc>
              <a:buFont typeface="Wingdings" pitchFamily="2" charset="2"/>
              <a:buChar char="u"/>
            </a:pPr>
            <a:endParaRPr lang="en-US" altLang="zh-CN" sz="2400" b="1" dirty="0" smtClean="0">
              <a:latin typeface="微软雅黑" pitchFamily="34" charset="-122"/>
              <a:ea typeface="微软雅黑" pitchFamily="34" charset="-122"/>
            </a:endParaRPr>
          </a:p>
          <a:p>
            <a:pPr>
              <a:lnSpc>
                <a:spcPct val="150000"/>
              </a:lnSpc>
              <a:buFont typeface="Wingdings" pitchFamily="2" charset="2"/>
              <a:buChar char="u"/>
            </a:pPr>
            <a:r>
              <a:rPr lang="zh-CN" altLang="en-US" sz="2400" dirty="0" smtClean="0">
                <a:latin typeface="微软雅黑" pitchFamily="34" charset="-122"/>
                <a:ea typeface="微软雅黑" pitchFamily="34" charset="-122"/>
              </a:rPr>
              <a:t>以购买的规范数据为基础，自主维护规范数据库</a:t>
            </a:r>
            <a:endParaRPr lang="en-US" altLang="zh-CN" sz="2400" dirty="0" smtClean="0">
              <a:latin typeface="微软雅黑" pitchFamily="34" charset="-122"/>
              <a:ea typeface="微软雅黑" pitchFamily="34" charset="-122"/>
            </a:endParaRPr>
          </a:p>
          <a:p>
            <a:pPr>
              <a:lnSpc>
                <a:spcPct val="150000"/>
              </a:lnSpc>
              <a:buFont typeface="Wingdings" pitchFamily="2" charset="2"/>
              <a:buChar char="u"/>
            </a:pPr>
            <a:endParaRPr lang="en-US" altLang="zh-CN" sz="2400" dirty="0" smtClean="0">
              <a:latin typeface="微软雅黑" pitchFamily="34" charset="-122"/>
              <a:ea typeface="微软雅黑" pitchFamily="34" charset="-122"/>
            </a:endParaRPr>
          </a:p>
          <a:p>
            <a:pPr>
              <a:lnSpc>
                <a:spcPct val="150000"/>
              </a:lnSpc>
            </a:pPr>
            <a:endParaRPr lang="en-US" altLang="zh-CN" sz="2400" dirty="0" smtClean="0">
              <a:latin typeface="微软雅黑" pitchFamily="34" charset="-122"/>
              <a:ea typeface="微软雅黑" pitchFamily="34" charset="-122"/>
            </a:endParaRPr>
          </a:p>
          <a:p>
            <a:pPr indent="457200">
              <a:lnSpc>
                <a:spcPct val="130000"/>
              </a:lnSpc>
            </a:pPr>
            <a:endParaRPr lang="en-US" altLang="zh-CN" sz="2000" dirty="0" smtClean="0">
              <a:latin typeface="微软雅黑" pitchFamily="34" charset="-122"/>
              <a:ea typeface="微软雅黑" pitchFamily="34" charset="-122"/>
            </a:endParaRPr>
          </a:p>
          <a:p>
            <a:pPr indent="457200">
              <a:lnSpc>
                <a:spcPct val="130000"/>
              </a:lnSpc>
            </a:pPr>
            <a:endParaRPr lang="zh-CN" altLang="en-US"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a:p>
            <a:pPr indent="457200">
              <a:lnSpc>
                <a:spcPct val="150000"/>
              </a:lnSpc>
            </a:pPr>
            <a:endParaRPr lang="en-US" altLang="zh-CN" dirty="0" smtClean="0">
              <a:latin typeface="微软雅黑" pitchFamily="34" charset="-122"/>
              <a:ea typeface="微软雅黑" pitchFamily="34" charset="-122"/>
            </a:endParaRPr>
          </a:p>
          <a:p>
            <a:pPr indent="457200">
              <a:lnSpc>
                <a:spcPct val="130000"/>
              </a:lnSpc>
            </a:pPr>
            <a:endParaRPr lang="zh-CN" altLang="en-US" sz="2000" dirty="0" smtClean="0"/>
          </a:p>
          <a:p>
            <a:pPr indent="457200">
              <a:lnSpc>
                <a:spcPct val="130000"/>
              </a:lnSpc>
            </a:pPr>
            <a:endParaRPr lang="en-US" altLang="zh-CN" sz="2000" dirty="0" smtClean="0">
              <a:latin typeface="微软雅黑" pitchFamily="34" charset="-122"/>
              <a:ea typeface="微软雅黑" pitchFamily="34" charset="-122"/>
            </a:endParaRPr>
          </a:p>
          <a:p>
            <a:pPr indent="457200">
              <a:lnSpc>
                <a:spcPct val="130000"/>
              </a:lnSpc>
            </a:pPr>
            <a:endParaRPr lang="en-US" altLang="zh-CN" sz="2000" dirty="0" smtClean="0">
              <a:latin typeface="微软雅黑" pitchFamily="34" charset="-122"/>
              <a:ea typeface="微软雅黑" pitchFamily="34" charset="-122"/>
            </a:endParaRPr>
          </a:p>
        </p:txBody>
      </p:sp>
      <p:sp>
        <p:nvSpPr>
          <p:cNvPr id="5" name="TextBox 4"/>
          <p:cNvSpPr txBox="1"/>
          <p:nvPr/>
        </p:nvSpPr>
        <p:spPr>
          <a:xfrm>
            <a:off x="214282" y="142852"/>
            <a:ext cx="3786214" cy="4616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400" b="1" spc="50" dirty="0" smtClean="0">
                <a:ln w="11430"/>
                <a:solidFill>
                  <a:srgbClr val="002060"/>
                </a:solidFill>
                <a:effectLst>
                  <a:outerShdw blurRad="76200" dist="50800" dir="5400000" algn="tl" rotWithShape="0">
                    <a:srgbClr val="000000">
                      <a:alpha val="65000"/>
                    </a:srgbClr>
                  </a:outerShdw>
                </a:effectLst>
                <a:latin typeface="微软雅黑" pitchFamily="34" charset="-122"/>
                <a:ea typeface="微软雅黑" pitchFamily="34" charset="-122"/>
              </a:rPr>
              <a:t>名称规范库的建设方式</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85786" y="836712"/>
            <a:ext cx="7500990" cy="12929693"/>
          </a:xfrm>
          <a:prstGeom prst="rect">
            <a:avLst/>
          </a:prstGeom>
        </p:spPr>
        <p:txBody>
          <a:bodyPr wrap="square">
            <a:spAutoFit/>
          </a:bodyPr>
          <a:lstStyle/>
          <a:p>
            <a:pPr>
              <a:lnSpc>
                <a:spcPct val="150000"/>
              </a:lnSpc>
              <a:buFont typeface="Wingdings" pitchFamily="2" charset="2"/>
              <a:buChar char="Ø"/>
            </a:pPr>
            <a:r>
              <a:rPr lang="zh-CN" altLang="en-US" sz="2400" dirty="0" smtClean="0">
                <a:latin typeface="微软雅黑" pitchFamily="34" charset="-122"/>
                <a:ea typeface="微软雅黑" pitchFamily="34" charset="-122"/>
              </a:rPr>
              <a:t>目前，联编中心拥有一定数量的名称规范数据。在共享的基础上，考虑联合共建。</a:t>
            </a:r>
            <a:endParaRPr lang="en-US" altLang="zh-CN" sz="2400" dirty="0" smtClean="0">
              <a:latin typeface="微软雅黑" pitchFamily="34" charset="-122"/>
              <a:ea typeface="微软雅黑" pitchFamily="34" charset="-122"/>
            </a:endParaRPr>
          </a:p>
          <a:p>
            <a:pPr>
              <a:lnSpc>
                <a:spcPct val="150000"/>
              </a:lnSpc>
              <a:buFont typeface="Wingdings" pitchFamily="2" charset="2"/>
              <a:buChar char="Ø"/>
            </a:pPr>
            <a:r>
              <a:rPr lang="zh-CN" altLang="en-US" sz="2400" dirty="0" smtClean="0">
                <a:latin typeface="微软雅黑" pitchFamily="34" charset="-122"/>
                <a:ea typeface="微软雅黑" pitchFamily="34" charset="-122"/>
              </a:rPr>
              <a:t>联编中心名称规范库</a:t>
            </a:r>
            <a:r>
              <a:rPr lang="en-US" altLang="zh-CN" sz="2400" dirty="0" smtClean="0">
                <a:latin typeface="微软雅黑" pitchFamily="34" charset="-122"/>
                <a:ea typeface="微软雅黑" pitchFamily="34" charset="-122"/>
              </a:rPr>
              <a:t>=</a:t>
            </a:r>
            <a:r>
              <a:rPr lang="zh-CN" altLang="en-US" sz="2400" dirty="0" smtClean="0">
                <a:latin typeface="微软雅黑" pitchFamily="34" charset="-122"/>
                <a:ea typeface="微软雅黑" pitchFamily="34" charset="-122"/>
              </a:rPr>
              <a:t>国图名称规范库</a:t>
            </a:r>
            <a:endParaRPr lang="en-US" altLang="zh-CN" sz="2400" dirty="0" smtClean="0">
              <a:latin typeface="微软雅黑" pitchFamily="34" charset="-122"/>
              <a:ea typeface="微软雅黑" pitchFamily="34" charset="-122"/>
            </a:endParaRPr>
          </a:p>
          <a:p>
            <a:pPr>
              <a:lnSpc>
                <a:spcPct val="150000"/>
              </a:lnSpc>
            </a:pPr>
            <a:endParaRPr lang="en-US" altLang="zh-CN" sz="2400" dirty="0" smtClean="0">
              <a:latin typeface="华文楷体" pitchFamily="2" charset="-122"/>
              <a:ea typeface="华文楷体" pitchFamily="2" charset="-122"/>
            </a:endParaRPr>
          </a:p>
          <a:p>
            <a:pPr>
              <a:lnSpc>
                <a:spcPct val="150000"/>
              </a:lnSpc>
            </a:pPr>
            <a:r>
              <a:rPr lang="zh-CN" altLang="en-US" sz="2400" dirty="0" smtClean="0">
                <a:latin typeface="华文楷体" pitchFamily="2" charset="-122"/>
                <a:ea typeface="华文楷体" pitchFamily="2" charset="-122"/>
              </a:rPr>
              <a:t>截至</a:t>
            </a:r>
            <a:r>
              <a:rPr lang="en-US" altLang="zh-CN" sz="2400" dirty="0" smtClean="0">
                <a:latin typeface="华文楷体" pitchFamily="2" charset="-122"/>
                <a:ea typeface="华文楷体" pitchFamily="2" charset="-122"/>
              </a:rPr>
              <a:t>2017</a:t>
            </a:r>
            <a:r>
              <a:rPr lang="zh-CN" altLang="en-US" sz="2400" dirty="0" smtClean="0">
                <a:latin typeface="华文楷体" pitchFamily="2" charset="-122"/>
                <a:ea typeface="华文楷体" pitchFamily="2" charset="-122"/>
              </a:rPr>
              <a:t>年</a:t>
            </a:r>
            <a:r>
              <a:rPr lang="en-US" altLang="zh-CN" sz="2400" dirty="0" smtClean="0">
                <a:latin typeface="华文楷体" pitchFamily="2" charset="-122"/>
                <a:ea typeface="华文楷体" pitchFamily="2" charset="-122"/>
              </a:rPr>
              <a:t>4</a:t>
            </a:r>
            <a:r>
              <a:rPr lang="zh-CN" altLang="en-US" sz="2400" dirty="0" smtClean="0">
                <a:latin typeface="华文楷体" pitchFamily="2" charset="-122"/>
                <a:ea typeface="华文楷体" pitchFamily="2" charset="-122"/>
              </a:rPr>
              <a:t>月</a:t>
            </a:r>
            <a:r>
              <a:rPr lang="en-US" altLang="zh-CN" sz="2400" dirty="0" smtClean="0">
                <a:latin typeface="华文楷体" pitchFamily="2" charset="-122"/>
                <a:ea typeface="华文楷体" pitchFamily="2" charset="-122"/>
              </a:rPr>
              <a:t>30</a:t>
            </a:r>
            <a:r>
              <a:rPr lang="zh-CN" altLang="en-US" sz="2400" dirty="0" smtClean="0">
                <a:latin typeface="华文楷体" pitchFamily="2" charset="-122"/>
                <a:ea typeface="华文楷体" pitchFamily="2" charset="-122"/>
              </a:rPr>
              <a:t>日，总量为 </a:t>
            </a:r>
            <a:r>
              <a:rPr lang="en-US" altLang="zh-CN" sz="2400" dirty="0" smtClean="0"/>
              <a:t>1529858</a:t>
            </a:r>
            <a:r>
              <a:rPr lang="zh-CN" altLang="en-US" sz="2400" dirty="0" smtClean="0"/>
              <a:t>条</a:t>
            </a:r>
            <a:endParaRPr lang="en-US" altLang="zh-CN" sz="2400" dirty="0" smtClean="0"/>
          </a:p>
          <a:p>
            <a:pPr>
              <a:lnSpc>
                <a:spcPct val="150000"/>
              </a:lnSpc>
            </a:pPr>
            <a:r>
              <a:rPr lang="zh-CN" altLang="en-US" sz="2400" dirty="0" smtClean="0">
                <a:latin typeface="华文楷体" pitchFamily="2" charset="-122"/>
                <a:ea typeface="华文楷体" pitchFamily="2" charset="-122"/>
              </a:rPr>
              <a:t>其中：</a:t>
            </a:r>
            <a:endParaRPr lang="en-US" altLang="zh-CN" sz="2400" dirty="0" smtClean="0">
              <a:latin typeface="华文楷体" pitchFamily="2" charset="-122"/>
              <a:ea typeface="华文楷体" pitchFamily="2" charset="-122"/>
            </a:endParaRPr>
          </a:p>
          <a:p>
            <a:pPr>
              <a:lnSpc>
                <a:spcPct val="150000"/>
              </a:lnSpc>
            </a:pPr>
            <a:r>
              <a:rPr lang="en-US" altLang="zh-CN" sz="2400" dirty="0" smtClean="0">
                <a:latin typeface="华文楷体" pitchFamily="2" charset="-122"/>
                <a:ea typeface="华文楷体" pitchFamily="2" charset="-122"/>
              </a:rPr>
              <a:t>        </a:t>
            </a:r>
            <a:r>
              <a:rPr lang="zh-CN" altLang="en-US" sz="2400" dirty="0" smtClean="0">
                <a:latin typeface="华文楷体" pitchFamily="2" charset="-122"/>
                <a:ea typeface="华文楷体" pitchFamily="2" charset="-122"/>
              </a:rPr>
              <a:t>个人名称： </a:t>
            </a:r>
            <a:r>
              <a:rPr lang="en-US" altLang="zh-CN" sz="2400" dirty="0" smtClean="0"/>
              <a:t>1368779</a:t>
            </a:r>
            <a:r>
              <a:rPr lang="zh-CN" altLang="en-US" sz="2400" dirty="0" smtClean="0"/>
              <a:t>条，</a:t>
            </a:r>
            <a:r>
              <a:rPr lang="en-US" altLang="zh-CN" sz="2400" dirty="0" smtClean="0"/>
              <a:t>89.47%</a:t>
            </a:r>
          </a:p>
          <a:p>
            <a:pPr>
              <a:lnSpc>
                <a:spcPct val="150000"/>
              </a:lnSpc>
            </a:pPr>
            <a:r>
              <a:rPr lang="en-US" altLang="zh-CN" sz="2400" dirty="0" smtClean="0">
                <a:latin typeface="华文楷体" pitchFamily="2" charset="-122"/>
                <a:ea typeface="华文楷体" pitchFamily="2" charset="-122"/>
              </a:rPr>
              <a:t>         </a:t>
            </a:r>
            <a:r>
              <a:rPr lang="zh-CN" altLang="en-US" sz="2400" dirty="0" smtClean="0">
                <a:latin typeface="华文楷体" pitchFamily="2" charset="-122"/>
                <a:ea typeface="华文楷体" pitchFamily="2" charset="-122"/>
              </a:rPr>
              <a:t>团体名称：</a:t>
            </a:r>
            <a:r>
              <a:rPr lang="en-US" altLang="zh-CN" sz="2400" dirty="0" smtClean="0"/>
              <a:t> 102394</a:t>
            </a:r>
            <a:r>
              <a:rPr lang="zh-CN" altLang="en-US" sz="2400" dirty="0" smtClean="0"/>
              <a:t>条，</a:t>
            </a:r>
            <a:r>
              <a:rPr lang="en-US" altLang="zh-CN" sz="2400" dirty="0" smtClean="0"/>
              <a:t>6.70%</a:t>
            </a:r>
          </a:p>
          <a:p>
            <a:pPr>
              <a:lnSpc>
                <a:spcPct val="150000"/>
              </a:lnSpc>
            </a:pPr>
            <a:r>
              <a:rPr lang="en-US" altLang="zh-CN" sz="2400" dirty="0" smtClean="0">
                <a:latin typeface="华文楷体" pitchFamily="2" charset="-122"/>
                <a:ea typeface="华文楷体" pitchFamily="2" charset="-122"/>
              </a:rPr>
              <a:t>         </a:t>
            </a:r>
            <a:r>
              <a:rPr lang="zh-CN" altLang="en-US" sz="2400" dirty="0" smtClean="0">
                <a:latin typeface="华文楷体" pitchFamily="2" charset="-122"/>
                <a:ea typeface="华文楷体" pitchFamily="2" charset="-122"/>
              </a:rPr>
              <a:t>会议名称： </a:t>
            </a:r>
            <a:r>
              <a:rPr lang="en-US" altLang="zh-CN" sz="2400" dirty="0" smtClean="0"/>
              <a:t>35</a:t>
            </a:r>
            <a:r>
              <a:rPr lang="zh-CN" altLang="en-US" sz="2400" dirty="0" smtClean="0"/>
              <a:t>条，</a:t>
            </a:r>
            <a:r>
              <a:rPr lang="en-US" altLang="zh-CN" sz="2400" dirty="0" smtClean="0"/>
              <a:t>0.01%</a:t>
            </a:r>
          </a:p>
          <a:p>
            <a:pPr>
              <a:lnSpc>
                <a:spcPct val="150000"/>
              </a:lnSpc>
            </a:pPr>
            <a:r>
              <a:rPr lang="en-US" altLang="zh-CN" sz="2400" dirty="0" smtClean="0">
                <a:latin typeface="华文楷体" pitchFamily="2" charset="-122"/>
                <a:ea typeface="华文楷体" pitchFamily="2" charset="-122"/>
              </a:rPr>
              <a:t>         </a:t>
            </a:r>
            <a:r>
              <a:rPr lang="zh-CN" altLang="en-US" sz="2400" dirty="0" smtClean="0">
                <a:latin typeface="华文楷体" pitchFamily="2" charset="-122"/>
                <a:ea typeface="华文楷体" pitchFamily="2" charset="-122"/>
              </a:rPr>
              <a:t>统一题名： </a:t>
            </a:r>
            <a:r>
              <a:rPr lang="en-US" altLang="zh-CN" sz="2400" dirty="0" smtClean="0"/>
              <a:t>58650</a:t>
            </a:r>
            <a:r>
              <a:rPr lang="zh-CN" altLang="en-US" sz="2400" dirty="0" smtClean="0"/>
              <a:t>条，</a:t>
            </a:r>
            <a:r>
              <a:rPr lang="en-US" altLang="zh-CN" sz="2400" dirty="0" smtClean="0"/>
              <a:t>3.83%</a:t>
            </a:r>
            <a:endParaRPr lang="en-US" altLang="zh-CN" sz="2400" dirty="0" smtClean="0">
              <a:latin typeface="微软雅黑" pitchFamily="34" charset="-122"/>
              <a:ea typeface="微软雅黑" pitchFamily="34" charset="-122"/>
            </a:endParaRPr>
          </a:p>
          <a:p>
            <a:pPr>
              <a:lnSpc>
                <a:spcPct val="150000"/>
              </a:lnSpc>
            </a:pPr>
            <a:endParaRPr lang="zh-CN" altLang="en-US" sz="2400" dirty="0" smtClean="0">
              <a:latin typeface="微软雅黑" pitchFamily="34" charset="-122"/>
              <a:ea typeface="微软雅黑" pitchFamily="34" charset="-122"/>
            </a:endParaRPr>
          </a:p>
          <a:p>
            <a:pPr>
              <a:lnSpc>
                <a:spcPct val="150000"/>
              </a:lnSpc>
              <a:buFont typeface="Wingdings" pitchFamily="2" charset="2"/>
              <a:buChar char="Ø"/>
            </a:pPr>
            <a:endParaRPr lang="en-US" altLang="zh-CN" sz="2400" dirty="0" smtClean="0">
              <a:latin typeface="微软雅黑" pitchFamily="34" charset="-122"/>
              <a:ea typeface="微软雅黑" pitchFamily="34" charset="-122"/>
            </a:endParaRPr>
          </a:p>
          <a:p>
            <a:pPr>
              <a:lnSpc>
                <a:spcPct val="150000"/>
              </a:lnSpc>
            </a:pPr>
            <a:endParaRPr lang="en-US" altLang="zh-CN" sz="2400" dirty="0" smtClean="0">
              <a:latin typeface="微软雅黑" pitchFamily="34" charset="-122"/>
              <a:ea typeface="微软雅黑" pitchFamily="34" charset="-122"/>
            </a:endParaRPr>
          </a:p>
          <a:p>
            <a:pPr>
              <a:lnSpc>
                <a:spcPct val="150000"/>
              </a:lnSpc>
            </a:pPr>
            <a:r>
              <a:rPr lang="zh-CN" altLang="en-US" dirty="0" smtClean="0">
                <a:latin typeface="微软雅黑" pitchFamily="34" charset="-122"/>
                <a:ea typeface="微软雅黑" pitchFamily="34" charset="-122"/>
              </a:rPr>
              <a:t>           </a:t>
            </a:r>
            <a:endParaRPr lang="en-US" altLang="zh-CN" dirty="0" smtClean="0">
              <a:latin typeface="微软雅黑" pitchFamily="34" charset="-122"/>
              <a:ea typeface="微软雅黑" pitchFamily="34" charset="-122"/>
            </a:endParaRPr>
          </a:p>
          <a:p>
            <a:pPr>
              <a:lnSpc>
                <a:spcPct val="150000"/>
              </a:lnSpc>
            </a:pPr>
            <a:endParaRPr lang="en-US" altLang="zh-CN" sz="2400" dirty="0" smtClean="0">
              <a:latin typeface="微软雅黑" pitchFamily="34" charset="-122"/>
              <a:ea typeface="微软雅黑" pitchFamily="34" charset="-122"/>
            </a:endParaRPr>
          </a:p>
          <a:p>
            <a:pPr>
              <a:lnSpc>
                <a:spcPct val="150000"/>
              </a:lnSpc>
            </a:pPr>
            <a:r>
              <a:rPr lang="zh-CN" altLang="en-US" sz="2000" dirty="0" smtClean="0">
                <a:latin typeface="微软雅黑" pitchFamily="34" charset="-122"/>
                <a:ea typeface="微软雅黑" pitchFamily="34" charset="-122"/>
              </a:rPr>
              <a:t>  </a:t>
            </a:r>
            <a:endParaRPr lang="en-US" altLang="zh-CN" sz="2400" dirty="0" smtClean="0">
              <a:latin typeface="微软雅黑" pitchFamily="34" charset="-122"/>
              <a:ea typeface="微软雅黑" pitchFamily="34" charset="-122"/>
            </a:endParaRPr>
          </a:p>
          <a:p>
            <a:pPr>
              <a:lnSpc>
                <a:spcPct val="150000"/>
              </a:lnSpc>
              <a:buFont typeface="Wingdings" pitchFamily="2" charset="2"/>
              <a:buChar char="u"/>
            </a:pPr>
            <a:endParaRPr lang="en-US" altLang="zh-CN" sz="2400" dirty="0" smtClean="0">
              <a:latin typeface="微软雅黑" pitchFamily="34" charset="-122"/>
              <a:ea typeface="微软雅黑" pitchFamily="34" charset="-122"/>
            </a:endParaRPr>
          </a:p>
          <a:p>
            <a:pPr>
              <a:lnSpc>
                <a:spcPct val="150000"/>
              </a:lnSpc>
            </a:pPr>
            <a:endParaRPr lang="en-US" altLang="zh-CN" sz="2400" dirty="0" smtClean="0">
              <a:latin typeface="微软雅黑" pitchFamily="34" charset="-122"/>
              <a:ea typeface="微软雅黑" pitchFamily="34" charset="-122"/>
            </a:endParaRPr>
          </a:p>
          <a:p>
            <a:pPr indent="457200">
              <a:lnSpc>
                <a:spcPct val="130000"/>
              </a:lnSpc>
            </a:pPr>
            <a:endParaRPr lang="en-US" altLang="zh-CN" sz="2000" dirty="0" smtClean="0">
              <a:latin typeface="微软雅黑" pitchFamily="34" charset="-122"/>
              <a:ea typeface="微软雅黑" pitchFamily="34" charset="-122"/>
            </a:endParaRPr>
          </a:p>
          <a:p>
            <a:pPr indent="457200">
              <a:lnSpc>
                <a:spcPct val="130000"/>
              </a:lnSpc>
            </a:pPr>
            <a:endParaRPr lang="zh-CN" altLang="en-US"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a:p>
            <a:pPr indent="457200">
              <a:lnSpc>
                <a:spcPct val="150000"/>
              </a:lnSpc>
            </a:pPr>
            <a:endParaRPr lang="en-US" altLang="zh-CN" dirty="0" smtClean="0">
              <a:latin typeface="微软雅黑" pitchFamily="34" charset="-122"/>
              <a:ea typeface="微软雅黑" pitchFamily="34" charset="-122"/>
            </a:endParaRPr>
          </a:p>
          <a:p>
            <a:pPr indent="457200">
              <a:lnSpc>
                <a:spcPct val="130000"/>
              </a:lnSpc>
            </a:pPr>
            <a:endParaRPr lang="zh-CN" altLang="en-US" sz="2000" dirty="0" smtClean="0"/>
          </a:p>
          <a:p>
            <a:pPr indent="457200">
              <a:lnSpc>
                <a:spcPct val="130000"/>
              </a:lnSpc>
            </a:pPr>
            <a:endParaRPr lang="en-US" altLang="zh-CN" sz="2000" dirty="0" smtClean="0">
              <a:latin typeface="微软雅黑" pitchFamily="34" charset="-122"/>
              <a:ea typeface="微软雅黑" pitchFamily="34" charset="-122"/>
            </a:endParaRPr>
          </a:p>
          <a:p>
            <a:pPr indent="457200">
              <a:lnSpc>
                <a:spcPct val="130000"/>
              </a:lnSpc>
            </a:pPr>
            <a:endParaRPr lang="en-US" altLang="zh-CN" sz="2000" dirty="0" smtClean="0">
              <a:latin typeface="微软雅黑" pitchFamily="34" charset="-122"/>
              <a:ea typeface="微软雅黑" pitchFamily="34" charset="-122"/>
            </a:endParaRPr>
          </a:p>
        </p:txBody>
      </p:sp>
      <p:sp>
        <p:nvSpPr>
          <p:cNvPr id="5" name="TextBox 4"/>
          <p:cNvSpPr txBox="1"/>
          <p:nvPr/>
        </p:nvSpPr>
        <p:spPr>
          <a:xfrm>
            <a:off x="214282" y="142852"/>
            <a:ext cx="4929222" cy="4616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400" b="1" spc="50" dirty="0" smtClean="0">
                <a:ln w="11430"/>
                <a:solidFill>
                  <a:srgbClr val="002060"/>
                </a:solidFill>
                <a:effectLst>
                  <a:outerShdw blurRad="76200" dist="50800" dir="5400000" algn="tl" rotWithShape="0">
                    <a:srgbClr val="000000">
                      <a:alpha val="65000"/>
                    </a:srgbClr>
                  </a:outerShdw>
                </a:effectLst>
                <a:latin typeface="微软雅黑" pitchFamily="34" charset="-122"/>
                <a:ea typeface="微软雅黑" pitchFamily="34" charset="-122"/>
              </a:rPr>
              <a:t>联编名称规范数据的共建共享</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57290" y="3143248"/>
            <a:ext cx="6357982" cy="707886"/>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4000" b="1" spc="50" dirty="0" smtClean="0">
                <a:ln w="11430"/>
                <a:solidFill>
                  <a:srgbClr val="000099"/>
                </a:solidFill>
                <a:effectLst>
                  <a:outerShdw blurRad="76200" dist="50800" dir="5400000" algn="tl" rotWithShape="0">
                    <a:srgbClr val="000000">
                      <a:alpha val="65000"/>
                    </a:srgbClr>
                  </a:outerShdw>
                </a:effectLst>
                <a:latin typeface="微软雅黑" pitchFamily="34" charset="-122"/>
                <a:ea typeface="微软雅黑" pitchFamily="34" charset="-122"/>
              </a:rPr>
              <a:t>一、规范是书目控制的关键</a:t>
            </a:r>
            <a:endParaRPr lang="zh-CN" altLang="en-US" sz="4000" b="1" spc="50" dirty="0">
              <a:ln w="11430"/>
              <a:solidFill>
                <a:srgbClr val="000099"/>
              </a:solidFill>
              <a:effectLst>
                <a:outerShdw blurRad="76200" dist="50800" dir="5400000" algn="tl" rotWithShape="0">
                  <a:srgbClr val="000000">
                    <a:alpha val="65000"/>
                  </a:srgbClr>
                </a:outerShdw>
              </a:effectLst>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85786" y="836712"/>
            <a:ext cx="7500990" cy="7632859"/>
          </a:xfrm>
          <a:prstGeom prst="rect">
            <a:avLst/>
          </a:prstGeom>
        </p:spPr>
        <p:txBody>
          <a:bodyPr wrap="square">
            <a:spAutoFit/>
          </a:bodyPr>
          <a:lstStyle/>
          <a:p>
            <a:pPr>
              <a:lnSpc>
                <a:spcPct val="150000"/>
              </a:lnSpc>
              <a:buFont typeface="Wingdings" pitchFamily="2" charset="2"/>
              <a:buChar char="u"/>
            </a:pPr>
            <a:r>
              <a:rPr lang="zh-CN" altLang="en-US" sz="2400" dirty="0" smtClean="0">
                <a:latin typeface="微软雅黑" pitchFamily="34" charset="-122"/>
                <a:ea typeface="微软雅黑" pitchFamily="34" charset="-122"/>
              </a:rPr>
              <a:t>成员馆具有名称规范控制的条件</a:t>
            </a:r>
            <a:endParaRPr lang="en-US" altLang="zh-CN" sz="2400" dirty="0" smtClean="0">
              <a:latin typeface="微软雅黑" pitchFamily="34" charset="-122"/>
              <a:ea typeface="微软雅黑" pitchFamily="34" charset="-122"/>
            </a:endParaRPr>
          </a:p>
          <a:p>
            <a:pPr>
              <a:lnSpc>
                <a:spcPct val="150000"/>
              </a:lnSpc>
            </a:pPr>
            <a:r>
              <a:rPr lang="zh-CN" altLang="en-US" sz="2000" dirty="0" smtClean="0">
                <a:latin typeface="微软雅黑" pitchFamily="34" charset="-122"/>
                <a:ea typeface="微软雅黑" pitchFamily="34" charset="-122"/>
              </a:rPr>
              <a:t>        拥有独立于书目数据之外的库；编目员对规范数据具有增、删、改的权限，支持从书目记录自动推导规范记录；能够从查重、数据合法性等角度进行自动检验等。</a:t>
            </a:r>
            <a:endParaRPr lang="en-US" altLang="zh-CN" sz="2000" dirty="0" smtClean="0">
              <a:latin typeface="微软雅黑" pitchFamily="34" charset="-122"/>
              <a:ea typeface="微软雅黑" pitchFamily="34" charset="-122"/>
            </a:endParaRPr>
          </a:p>
          <a:p>
            <a:pPr>
              <a:lnSpc>
                <a:spcPct val="150000"/>
              </a:lnSpc>
            </a:pPr>
            <a:endParaRPr lang="en-US" altLang="zh-CN" sz="2000" dirty="0" smtClean="0">
              <a:latin typeface="微软雅黑" pitchFamily="34" charset="-122"/>
              <a:ea typeface="微软雅黑" pitchFamily="34" charset="-122"/>
            </a:endParaRPr>
          </a:p>
          <a:p>
            <a:pPr>
              <a:lnSpc>
                <a:spcPct val="150000"/>
              </a:lnSpc>
              <a:buFont typeface="Wingdings" pitchFamily="2" charset="2"/>
              <a:buChar char="u"/>
            </a:pPr>
            <a:r>
              <a:rPr lang="zh-CN" altLang="en-US" sz="2400" dirty="0" smtClean="0">
                <a:latin typeface="微软雅黑" pitchFamily="34" charset="-122"/>
                <a:ea typeface="微软雅黑" pitchFamily="34" charset="-122"/>
              </a:rPr>
              <a:t>成员馆利用联编的名称规范库，实现规范控制</a:t>
            </a:r>
            <a:endParaRPr lang="en-US" altLang="zh-CN" sz="2400" dirty="0" smtClean="0">
              <a:latin typeface="微软雅黑" pitchFamily="34" charset="-122"/>
              <a:ea typeface="微软雅黑" pitchFamily="34" charset="-122"/>
            </a:endParaRPr>
          </a:p>
          <a:p>
            <a:pPr>
              <a:lnSpc>
                <a:spcPct val="150000"/>
              </a:lnSpc>
              <a:buFont typeface="Wingdings" pitchFamily="2" charset="2"/>
              <a:buChar char="ü"/>
            </a:pPr>
            <a:r>
              <a:rPr lang="zh-CN" altLang="en-US" sz="2000" dirty="0" smtClean="0">
                <a:latin typeface="微软雅黑" pitchFamily="34" charset="-122"/>
                <a:ea typeface="微软雅黑" pitchFamily="34" charset="-122"/>
              </a:rPr>
              <a:t>筛选、灌装符合要求的规范数据</a:t>
            </a:r>
            <a:r>
              <a:rPr lang="en-US" altLang="zh-CN" sz="2000" dirty="0" smtClean="0">
                <a:latin typeface="微软雅黑" pitchFamily="34" charset="-122"/>
                <a:ea typeface="微软雅黑" pitchFamily="34" charset="-122"/>
              </a:rPr>
              <a:t>   </a:t>
            </a:r>
          </a:p>
          <a:p>
            <a:pPr>
              <a:lnSpc>
                <a:spcPct val="150000"/>
              </a:lnSpc>
              <a:buFont typeface="Wingdings" pitchFamily="2" charset="2"/>
              <a:buChar char="ü"/>
            </a:pPr>
            <a:r>
              <a:rPr lang="zh-CN" altLang="en-US" sz="2000" dirty="0" smtClean="0">
                <a:latin typeface="微软雅黑" pitchFamily="34" charset="-122"/>
                <a:ea typeface="微软雅黑" pitchFamily="34" charset="-122"/>
              </a:rPr>
              <a:t>书目数据与规范数据的挂接</a:t>
            </a:r>
            <a:endParaRPr lang="en-US" altLang="zh-CN" sz="2000" dirty="0" smtClean="0">
              <a:latin typeface="微软雅黑" pitchFamily="34" charset="-122"/>
              <a:ea typeface="微软雅黑" pitchFamily="34" charset="-122"/>
            </a:endParaRPr>
          </a:p>
          <a:p>
            <a:pPr>
              <a:lnSpc>
                <a:spcPct val="150000"/>
              </a:lnSpc>
            </a:pPr>
            <a:r>
              <a:rPr lang="zh-CN" altLang="en-US" dirty="0" smtClean="0">
                <a:latin typeface="微软雅黑" pitchFamily="34" charset="-122"/>
                <a:ea typeface="微软雅黑" pitchFamily="34" charset="-122"/>
              </a:rPr>
              <a:t>         通过与国图书目数据的比对</a:t>
            </a:r>
            <a:r>
              <a:rPr lang="zh-CN" altLang="en-US" dirty="0" smtClean="0">
                <a:latin typeface="微软雅黑" pitchFamily="34" charset="-122"/>
                <a:ea typeface="微软雅黑" pitchFamily="34" charset="-122"/>
              </a:rPr>
              <a:t>，修改</a:t>
            </a:r>
            <a:r>
              <a:rPr lang="zh-CN" altLang="en-US" dirty="0" smtClean="0">
                <a:latin typeface="微软雅黑" pitchFamily="34" charset="-122"/>
                <a:ea typeface="微软雅黑" pitchFamily="34" charset="-122"/>
              </a:rPr>
              <a:t>标目。</a:t>
            </a:r>
            <a:endParaRPr lang="en-US" altLang="zh-CN" dirty="0" smtClean="0">
              <a:latin typeface="微软雅黑" pitchFamily="34" charset="-122"/>
              <a:ea typeface="微软雅黑" pitchFamily="34" charset="-122"/>
            </a:endParaRPr>
          </a:p>
          <a:p>
            <a:pPr>
              <a:lnSpc>
                <a:spcPct val="150000"/>
              </a:lnSpc>
            </a:pPr>
            <a:r>
              <a:rPr lang="en-US" altLang="zh-CN" dirty="0" smtClean="0">
                <a:latin typeface="微软雅黑" pitchFamily="34" charset="-122"/>
                <a:ea typeface="微软雅黑" pitchFamily="34" charset="-122"/>
              </a:rPr>
              <a:t>           </a:t>
            </a:r>
          </a:p>
          <a:p>
            <a:pPr>
              <a:lnSpc>
                <a:spcPct val="150000"/>
              </a:lnSpc>
            </a:pPr>
            <a:r>
              <a:rPr lang="en-US" altLang="zh-CN" sz="2400" dirty="0" smtClean="0">
                <a:latin typeface="微软雅黑" pitchFamily="34" charset="-122"/>
                <a:ea typeface="微软雅黑" pitchFamily="34" charset="-122"/>
              </a:rPr>
              <a:t>       </a:t>
            </a:r>
          </a:p>
          <a:p>
            <a:pPr>
              <a:lnSpc>
                <a:spcPct val="150000"/>
              </a:lnSpc>
            </a:pPr>
            <a:r>
              <a:rPr lang="en-US" altLang="zh-CN" sz="2000" dirty="0" smtClean="0">
                <a:latin typeface="微软雅黑" pitchFamily="34" charset="-122"/>
                <a:ea typeface="微软雅黑" pitchFamily="34" charset="-122"/>
              </a:rPr>
              <a:t>            </a:t>
            </a:r>
          </a:p>
          <a:p>
            <a:pPr>
              <a:lnSpc>
                <a:spcPct val="150000"/>
              </a:lnSpc>
            </a:pPr>
            <a:r>
              <a:rPr lang="en-US" altLang="zh-CN" sz="2000" dirty="0" smtClean="0">
                <a:latin typeface="微软雅黑" pitchFamily="34" charset="-122"/>
                <a:ea typeface="微软雅黑" pitchFamily="34" charset="-122"/>
              </a:rPr>
              <a:t>                </a:t>
            </a:r>
          </a:p>
          <a:p>
            <a:pPr>
              <a:lnSpc>
                <a:spcPct val="150000"/>
              </a:lnSpc>
            </a:pPr>
            <a:endParaRPr lang="en-US" altLang="zh-CN" sz="2400" dirty="0" smtClean="0">
              <a:latin typeface="微软雅黑" pitchFamily="34" charset="-122"/>
              <a:ea typeface="微软雅黑" pitchFamily="34" charset="-122"/>
            </a:endParaRPr>
          </a:p>
          <a:p>
            <a:pPr indent="457200">
              <a:lnSpc>
                <a:spcPct val="130000"/>
              </a:lnSpc>
            </a:pPr>
            <a:endParaRPr lang="en-US" altLang="zh-CN" sz="2000" dirty="0" smtClean="0">
              <a:latin typeface="微软雅黑" pitchFamily="34" charset="-122"/>
              <a:ea typeface="微软雅黑" pitchFamily="34" charset="-122"/>
            </a:endParaRPr>
          </a:p>
          <a:p>
            <a:pPr indent="457200">
              <a:lnSpc>
                <a:spcPct val="130000"/>
              </a:lnSpc>
            </a:pPr>
            <a:endParaRPr lang="en-US" altLang="zh-CN" sz="2000" dirty="0" smtClean="0">
              <a:latin typeface="微软雅黑" pitchFamily="34" charset="-122"/>
              <a:ea typeface="微软雅黑" pitchFamily="34" charset="-122"/>
            </a:endParaRPr>
          </a:p>
        </p:txBody>
      </p:sp>
      <p:sp>
        <p:nvSpPr>
          <p:cNvPr id="5" name="TextBox 4"/>
          <p:cNvSpPr txBox="1"/>
          <p:nvPr/>
        </p:nvSpPr>
        <p:spPr>
          <a:xfrm>
            <a:off x="214282" y="142852"/>
            <a:ext cx="4071966" cy="4616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400" b="1" spc="50" dirty="0" smtClean="0">
                <a:ln w="11430"/>
                <a:solidFill>
                  <a:srgbClr val="002060"/>
                </a:solidFill>
                <a:effectLst>
                  <a:outerShdw blurRad="76200" dist="50800" dir="5400000" algn="tl" rotWithShape="0">
                    <a:srgbClr val="000000">
                      <a:alpha val="65000"/>
                    </a:srgbClr>
                  </a:outerShdw>
                </a:effectLst>
                <a:latin typeface="微软雅黑" pitchFamily="34" charset="-122"/>
                <a:ea typeface="微软雅黑" pitchFamily="34" charset="-122"/>
              </a:rPr>
              <a:t>联编名称规范数据的共享</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85786" y="836712"/>
            <a:ext cx="7143800" cy="8186857"/>
          </a:xfrm>
          <a:prstGeom prst="rect">
            <a:avLst/>
          </a:prstGeom>
        </p:spPr>
        <p:txBody>
          <a:bodyPr wrap="square">
            <a:spAutoFit/>
          </a:bodyPr>
          <a:lstStyle/>
          <a:p>
            <a:pPr>
              <a:lnSpc>
                <a:spcPct val="150000"/>
              </a:lnSpc>
            </a:pPr>
            <a:r>
              <a:rPr lang="zh-CN" altLang="en-US" sz="2400" dirty="0" smtClean="0">
                <a:latin typeface="微软雅黑" pitchFamily="34" charset="-122"/>
                <a:ea typeface="微软雅黑" pitchFamily="34" charset="-122"/>
              </a:rPr>
              <a:t>      </a:t>
            </a:r>
            <a:r>
              <a:rPr lang="zh-CN" altLang="en-US" sz="2800" b="1" dirty="0" smtClean="0">
                <a:latin typeface="微软雅黑" pitchFamily="34" charset="-122"/>
                <a:ea typeface="微软雅黑" pitchFamily="34" charset="-122"/>
              </a:rPr>
              <a:t>由易到难、逐步推进</a:t>
            </a:r>
            <a:endParaRPr lang="en-US" altLang="zh-CN" sz="2400" b="1" dirty="0" smtClean="0">
              <a:latin typeface="微软雅黑" pitchFamily="34" charset="-122"/>
              <a:ea typeface="微软雅黑" pitchFamily="34" charset="-122"/>
            </a:endParaRPr>
          </a:p>
          <a:p>
            <a:pPr>
              <a:lnSpc>
                <a:spcPct val="150000"/>
              </a:lnSpc>
              <a:buFont typeface="Wingdings" pitchFamily="2" charset="2"/>
              <a:buChar char="u"/>
            </a:pPr>
            <a:endParaRPr lang="en-US" altLang="zh-CN" sz="2400" dirty="0" smtClean="0">
              <a:latin typeface="微软雅黑" pitchFamily="34" charset="-122"/>
              <a:ea typeface="微软雅黑" pitchFamily="34" charset="-122"/>
            </a:endParaRPr>
          </a:p>
          <a:p>
            <a:pPr marL="457200" indent="-457200">
              <a:lnSpc>
                <a:spcPct val="150000"/>
              </a:lnSpc>
              <a:buFont typeface="Wingdings" pitchFamily="2" charset="2"/>
              <a:buChar char="u"/>
            </a:pPr>
            <a:r>
              <a:rPr lang="zh-CN" altLang="en-US" sz="2400" dirty="0" smtClean="0">
                <a:latin typeface="微软雅黑" pitchFamily="34" charset="-122"/>
                <a:ea typeface="微软雅黑" pitchFamily="34" charset="-122"/>
              </a:rPr>
              <a:t>重视书目数据中</a:t>
            </a:r>
            <a:r>
              <a:rPr lang="en-US" altLang="zh-CN" sz="2400" dirty="0" smtClean="0">
                <a:latin typeface="微软雅黑" pitchFamily="34" charset="-122"/>
                <a:ea typeface="微软雅黑" pitchFamily="34" charset="-122"/>
              </a:rPr>
              <a:t>314</a:t>
            </a:r>
            <a:r>
              <a:rPr lang="zh-CN" altLang="en-US" sz="2400" dirty="0" smtClean="0">
                <a:latin typeface="微软雅黑" pitchFamily="34" charset="-122"/>
                <a:ea typeface="微软雅黑" pitchFamily="34" charset="-122"/>
              </a:rPr>
              <a:t>字段“责任者小传”的著录。</a:t>
            </a:r>
            <a:endParaRPr lang="en-US" altLang="zh-CN" sz="2400" dirty="0" smtClean="0">
              <a:latin typeface="微软雅黑" pitchFamily="34" charset="-122"/>
              <a:ea typeface="微软雅黑" pitchFamily="34" charset="-122"/>
            </a:endParaRPr>
          </a:p>
          <a:p>
            <a:pPr marL="457200" indent="-457200">
              <a:lnSpc>
                <a:spcPct val="150000"/>
              </a:lnSpc>
              <a:buFont typeface="Wingdings" pitchFamily="2" charset="2"/>
              <a:buChar char="u"/>
            </a:pPr>
            <a:r>
              <a:rPr lang="zh-CN" altLang="en-US" sz="2400" dirty="0" smtClean="0">
                <a:latin typeface="微软雅黑" pitchFamily="34" charset="-122"/>
                <a:ea typeface="微软雅黑" pitchFamily="34" charset="-122"/>
              </a:rPr>
              <a:t>成员馆对本地的名称规范数据进行维护。</a:t>
            </a:r>
            <a:endParaRPr lang="en-US" altLang="zh-CN" sz="2400" dirty="0" smtClean="0">
              <a:latin typeface="微软雅黑" pitchFamily="34" charset="-122"/>
              <a:ea typeface="微软雅黑" pitchFamily="34" charset="-122"/>
            </a:endParaRPr>
          </a:p>
          <a:p>
            <a:pPr marL="457200" indent="-457200">
              <a:lnSpc>
                <a:spcPct val="150000"/>
              </a:lnSpc>
              <a:buFont typeface="Wingdings" pitchFamily="2" charset="2"/>
              <a:buChar char="u"/>
            </a:pPr>
            <a:r>
              <a:rPr lang="zh-CN" altLang="en-US" sz="2400" dirty="0" smtClean="0">
                <a:latin typeface="微软雅黑" pitchFamily="34" charset="-122"/>
                <a:ea typeface="微软雅黑" pitchFamily="34" charset="-122"/>
              </a:rPr>
              <a:t>名称规范数据的共建。</a:t>
            </a:r>
            <a:endParaRPr lang="en-US" altLang="zh-CN" sz="2400" dirty="0" smtClean="0">
              <a:latin typeface="微软雅黑" pitchFamily="34" charset="-122"/>
              <a:ea typeface="微软雅黑" pitchFamily="34" charset="-122"/>
            </a:endParaRPr>
          </a:p>
          <a:p>
            <a:pPr marL="457200" indent="-457200">
              <a:lnSpc>
                <a:spcPct val="150000"/>
              </a:lnSpc>
              <a:buFont typeface="Wingdings" pitchFamily="2" charset="2"/>
              <a:buChar char="u"/>
            </a:pPr>
            <a:endParaRPr lang="en-US" altLang="zh-CN" sz="2400" dirty="0" smtClean="0">
              <a:latin typeface="微软雅黑" pitchFamily="34" charset="-122"/>
              <a:ea typeface="微软雅黑" pitchFamily="34" charset="-122"/>
            </a:endParaRPr>
          </a:p>
          <a:p>
            <a:pPr marL="457200" indent="-457200">
              <a:lnSpc>
                <a:spcPct val="150000"/>
              </a:lnSpc>
              <a:buFont typeface="Wingdings" pitchFamily="2" charset="2"/>
              <a:buChar char="u"/>
            </a:pPr>
            <a:endParaRPr lang="en-US" altLang="zh-CN" sz="2400" dirty="0" smtClean="0">
              <a:latin typeface="微软雅黑" pitchFamily="34" charset="-122"/>
              <a:ea typeface="微软雅黑" pitchFamily="34" charset="-122"/>
            </a:endParaRPr>
          </a:p>
          <a:p>
            <a:pPr marL="457200" indent="-457200">
              <a:lnSpc>
                <a:spcPct val="150000"/>
              </a:lnSpc>
              <a:buFont typeface="+mj-lt"/>
              <a:buAutoNum type="arabicPeriod"/>
            </a:pPr>
            <a:endParaRPr lang="en-US" altLang="zh-CN" sz="2400" dirty="0" smtClean="0">
              <a:latin typeface="微软雅黑" pitchFamily="34" charset="-122"/>
              <a:ea typeface="微软雅黑" pitchFamily="34" charset="-122"/>
            </a:endParaRPr>
          </a:p>
          <a:p>
            <a:pPr>
              <a:lnSpc>
                <a:spcPct val="150000"/>
              </a:lnSpc>
            </a:pPr>
            <a:r>
              <a:rPr lang="zh-CN" altLang="en-US" sz="2000" dirty="0" smtClean="0">
                <a:latin typeface="微软雅黑" pitchFamily="34" charset="-122"/>
                <a:ea typeface="微软雅黑" pitchFamily="34" charset="-122"/>
              </a:rPr>
              <a:t>          </a:t>
            </a:r>
            <a:endParaRPr lang="en-US" altLang="zh-CN" sz="2000" dirty="0" smtClean="0">
              <a:latin typeface="微软雅黑" pitchFamily="34" charset="-122"/>
              <a:ea typeface="微软雅黑" pitchFamily="34" charset="-122"/>
            </a:endParaRPr>
          </a:p>
          <a:p>
            <a:pPr>
              <a:lnSpc>
                <a:spcPct val="150000"/>
              </a:lnSpc>
              <a:buFont typeface="Wingdings" pitchFamily="2" charset="2"/>
              <a:buChar char="u"/>
            </a:pPr>
            <a:endParaRPr lang="en-US" altLang="zh-CN" dirty="0" smtClean="0">
              <a:latin typeface="微软雅黑" pitchFamily="34" charset="-122"/>
              <a:ea typeface="微软雅黑" pitchFamily="34" charset="-122"/>
            </a:endParaRPr>
          </a:p>
          <a:p>
            <a:pPr>
              <a:lnSpc>
                <a:spcPct val="150000"/>
              </a:lnSpc>
            </a:pPr>
            <a:endParaRPr lang="en-US" altLang="zh-CN" dirty="0" smtClean="0">
              <a:latin typeface="微软雅黑" pitchFamily="34" charset="-122"/>
              <a:ea typeface="微软雅黑" pitchFamily="34" charset="-122"/>
            </a:endParaRPr>
          </a:p>
          <a:p>
            <a:pPr>
              <a:lnSpc>
                <a:spcPct val="150000"/>
              </a:lnSpc>
            </a:pPr>
            <a:r>
              <a:rPr lang="en-US" altLang="zh-CN" sz="2000" dirty="0" smtClean="0">
                <a:latin typeface="微软雅黑" pitchFamily="34" charset="-122"/>
                <a:ea typeface="微软雅黑" pitchFamily="34" charset="-122"/>
              </a:rPr>
              <a:t>            </a:t>
            </a:r>
          </a:p>
          <a:p>
            <a:pPr>
              <a:lnSpc>
                <a:spcPct val="150000"/>
              </a:lnSpc>
            </a:pPr>
            <a:r>
              <a:rPr lang="en-US" altLang="zh-CN" sz="2000" dirty="0" smtClean="0">
                <a:latin typeface="微软雅黑" pitchFamily="34" charset="-122"/>
                <a:ea typeface="微软雅黑" pitchFamily="34" charset="-122"/>
              </a:rPr>
              <a:t>                </a:t>
            </a:r>
          </a:p>
          <a:p>
            <a:pPr>
              <a:lnSpc>
                <a:spcPct val="150000"/>
              </a:lnSpc>
            </a:pPr>
            <a:endParaRPr lang="en-US" altLang="zh-CN" sz="2400" dirty="0" smtClean="0">
              <a:latin typeface="微软雅黑" pitchFamily="34" charset="-122"/>
              <a:ea typeface="微软雅黑" pitchFamily="34" charset="-122"/>
            </a:endParaRPr>
          </a:p>
          <a:p>
            <a:pPr indent="457200">
              <a:lnSpc>
                <a:spcPct val="130000"/>
              </a:lnSpc>
            </a:pPr>
            <a:endParaRPr lang="en-US" altLang="zh-CN" sz="2000" dirty="0" smtClean="0">
              <a:latin typeface="微软雅黑" pitchFamily="34" charset="-122"/>
              <a:ea typeface="微软雅黑" pitchFamily="34" charset="-122"/>
            </a:endParaRPr>
          </a:p>
          <a:p>
            <a:pPr indent="457200">
              <a:lnSpc>
                <a:spcPct val="130000"/>
              </a:lnSpc>
            </a:pPr>
            <a:endParaRPr lang="en-US" altLang="zh-CN" sz="2000" dirty="0" smtClean="0">
              <a:latin typeface="微软雅黑" pitchFamily="34" charset="-122"/>
              <a:ea typeface="微软雅黑" pitchFamily="34" charset="-122"/>
            </a:endParaRPr>
          </a:p>
        </p:txBody>
      </p:sp>
      <p:sp>
        <p:nvSpPr>
          <p:cNvPr id="4" name="TextBox 3"/>
          <p:cNvSpPr txBox="1"/>
          <p:nvPr/>
        </p:nvSpPr>
        <p:spPr>
          <a:xfrm>
            <a:off x="214282" y="142852"/>
            <a:ext cx="4000528" cy="4616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400" b="1" spc="50" dirty="0" smtClean="0">
                <a:ln w="11430"/>
                <a:solidFill>
                  <a:srgbClr val="002060"/>
                </a:solidFill>
                <a:effectLst>
                  <a:outerShdw blurRad="76200" dist="50800" dir="5400000" algn="tl" rotWithShape="0">
                    <a:srgbClr val="000000">
                      <a:alpha val="65000"/>
                    </a:srgbClr>
                  </a:outerShdw>
                </a:effectLst>
                <a:latin typeface="微软雅黑" pitchFamily="34" charset="-122"/>
                <a:ea typeface="微软雅黑" pitchFamily="34" charset="-122"/>
              </a:rPr>
              <a:t>联编名称规范数据的共建</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85786" y="836712"/>
            <a:ext cx="7143800" cy="7078861"/>
          </a:xfrm>
          <a:prstGeom prst="rect">
            <a:avLst/>
          </a:prstGeom>
        </p:spPr>
        <p:txBody>
          <a:bodyPr wrap="square">
            <a:spAutoFit/>
          </a:bodyPr>
          <a:lstStyle/>
          <a:p>
            <a:pPr>
              <a:lnSpc>
                <a:spcPct val="150000"/>
              </a:lnSpc>
              <a:buFont typeface="Wingdings" pitchFamily="2" charset="2"/>
              <a:buChar char="u"/>
            </a:pPr>
            <a:r>
              <a:rPr lang="zh-CN" altLang="en-US" sz="2400" dirty="0" smtClean="0">
                <a:latin typeface="微软雅黑" pitchFamily="34" charset="-122"/>
                <a:ea typeface="微软雅黑" pitchFamily="34" charset="-122"/>
              </a:rPr>
              <a:t>在书目数据</a:t>
            </a:r>
            <a:r>
              <a:rPr lang="en-US" altLang="zh-CN" sz="2400" dirty="0" smtClean="0">
                <a:latin typeface="微软雅黑" pitchFamily="34" charset="-122"/>
                <a:ea typeface="微软雅黑" pitchFamily="34" charset="-122"/>
              </a:rPr>
              <a:t>314</a:t>
            </a:r>
            <a:r>
              <a:rPr lang="zh-CN" altLang="en-US" sz="2400" dirty="0" smtClean="0">
                <a:latin typeface="微软雅黑" pitchFamily="34" charset="-122"/>
                <a:ea typeface="微软雅黑" pitchFamily="34" charset="-122"/>
              </a:rPr>
              <a:t>字段著录责任者小传</a:t>
            </a:r>
            <a:endParaRPr lang="en-US" altLang="zh-CN" sz="2400" dirty="0" smtClean="0">
              <a:latin typeface="微软雅黑" pitchFamily="34" charset="-122"/>
              <a:ea typeface="微软雅黑" pitchFamily="34" charset="-122"/>
            </a:endParaRPr>
          </a:p>
          <a:p>
            <a:pPr>
              <a:lnSpc>
                <a:spcPct val="150000"/>
              </a:lnSpc>
            </a:pPr>
            <a:endParaRPr lang="en-US" altLang="zh-CN" sz="2400" dirty="0" smtClean="0">
              <a:latin typeface="微软雅黑" pitchFamily="34" charset="-122"/>
              <a:ea typeface="微软雅黑" pitchFamily="34" charset="-122"/>
            </a:endParaRPr>
          </a:p>
          <a:p>
            <a:pPr>
              <a:lnSpc>
                <a:spcPct val="150000"/>
              </a:lnSpc>
            </a:pPr>
            <a:r>
              <a:rPr lang="zh-CN" altLang="en-US" sz="2000" dirty="0" smtClean="0">
                <a:latin typeface="微软雅黑" pitchFamily="34" charset="-122"/>
                <a:ea typeface="微软雅黑" pitchFamily="34" charset="-122"/>
              </a:rPr>
              <a:t>       成员馆上传书目数据时，按照规范数据的内容要求著录责任者小传。</a:t>
            </a:r>
            <a:r>
              <a:rPr lang="en-US" altLang="zh-CN" sz="2000" dirty="0" smtClean="0">
                <a:latin typeface="微软雅黑" pitchFamily="34" charset="-122"/>
                <a:ea typeface="微软雅黑" pitchFamily="34" charset="-122"/>
              </a:rPr>
              <a:t> </a:t>
            </a:r>
            <a:r>
              <a:rPr lang="zh-CN" altLang="en-US" sz="2000" dirty="0" smtClean="0">
                <a:latin typeface="微软雅黑" pitchFamily="34" charset="-122"/>
                <a:ea typeface="微软雅黑" pitchFamily="34" charset="-122"/>
              </a:rPr>
              <a:t>规范数据的新建和维护只由国家图书馆负责。</a:t>
            </a:r>
            <a:endParaRPr lang="en-US" altLang="zh-CN" sz="2000" dirty="0" smtClean="0">
              <a:latin typeface="微软雅黑" pitchFamily="34" charset="-122"/>
              <a:ea typeface="微软雅黑" pitchFamily="34" charset="-122"/>
            </a:endParaRPr>
          </a:p>
          <a:p>
            <a:pPr>
              <a:lnSpc>
                <a:spcPct val="150000"/>
              </a:lnSpc>
            </a:pPr>
            <a:r>
              <a:rPr lang="zh-CN" altLang="en-US" sz="2000" dirty="0" smtClean="0">
                <a:latin typeface="微软雅黑" pitchFamily="34" charset="-122"/>
                <a:ea typeface="微软雅黑" pitchFamily="34" charset="-122"/>
              </a:rPr>
              <a:t>       </a:t>
            </a:r>
            <a:endParaRPr lang="en-US" altLang="zh-CN" sz="2000" dirty="0" smtClean="0">
              <a:latin typeface="微软雅黑" pitchFamily="34" charset="-122"/>
              <a:ea typeface="微软雅黑" pitchFamily="34" charset="-122"/>
            </a:endParaRPr>
          </a:p>
          <a:p>
            <a:pPr>
              <a:lnSpc>
                <a:spcPct val="150000"/>
              </a:lnSpc>
            </a:pPr>
            <a:r>
              <a:rPr lang="en-US" altLang="zh-CN" sz="2000" dirty="0" smtClean="0">
                <a:latin typeface="微软雅黑" pitchFamily="34" charset="-122"/>
                <a:ea typeface="微软雅黑" pitchFamily="34" charset="-122"/>
              </a:rPr>
              <a:t>        </a:t>
            </a:r>
            <a:r>
              <a:rPr lang="zh-CN" altLang="en-US" sz="2000" dirty="0" smtClean="0">
                <a:latin typeface="微软雅黑" pitchFamily="34" charset="-122"/>
                <a:ea typeface="微软雅黑" pitchFamily="34" charset="-122"/>
              </a:rPr>
              <a:t>个人责任者包括生卒日期、职务、职称、工作单位及社会兼职、其他名称、出生地或籍贯等、已出版著作或研究方向等信息。</a:t>
            </a:r>
            <a:endParaRPr lang="en-US" altLang="zh-CN" sz="2000" dirty="0" smtClean="0">
              <a:latin typeface="微软雅黑" pitchFamily="34" charset="-122"/>
              <a:ea typeface="微软雅黑" pitchFamily="34" charset="-122"/>
            </a:endParaRPr>
          </a:p>
          <a:p>
            <a:pPr>
              <a:lnSpc>
                <a:spcPct val="150000"/>
              </a:lnSpc>
              <a:buFont typeface="Wingdings" pitchFamily="2" charset="2"/>
              <a:buChar char="u"/>
            </a:pPr>
            <a:endParaRPr lang="en-US" altLang="zh-CN" dirty="0" smtClean="0">
              <a:latin typeface="微软雅黑" pitchFamily="34" charset="-122"/>
              <a:ea typeface="微软雅黑" pitchFamily="34" charset="-122"/>
            </a:endParaRPr>
          </a:p>
          <a:p>
            <a:pPr>
              <a:lnSpc>
                <a:spcPct val="150000"/>
              </a:lnSpc>
            </a:pPr>
            <a:endParaRPr lang="en-US" altLang="zh-CN" dirty="0" smtClean="0">
              <a:latin typeface="微软雅黑" pitchFamily="34" charset="-122"/>
              <a:ea typeface="微软雅黑" pitchFamily="34" charset="-122"/>
            </a:endParaRPr>
          </a:p>
          <a:p>
            <a:pPr>
              <a:lnSpc>
                <a:spcPct val="150000"/>
              </a:lnSpc>
            </a:pPr>
            <a:r>
              <a:rPr lang="en-US" altLang="zh-CN" sz="2000" dirty="0" smtClean="0">
                <a:latin typeface="微软雅黑" pitchFamily="34" charset="-122"/>
                <a:ea typeface="微软雅黑" pitchFamily="34" charset="-122"/>
              </a:rPr>
              <a:t>            </a:t>
            </a:r>
          </a:p>
          <a:p>
            <a:pPr>
              <a:lnSpc>
                <a:spcPct val="150000"/>
              </a:lnSpc>
            </a:pPr>
            <a:r>
              <a:rPr lang="en-US" altLang="zh-CN" sz="2000" dirty="0" smtClean="0">
                <a:latin typeface="微软雅黑" pitchFamily="34" charset="-122"/>
                <a:ea typeface="微软雅黑" pitchFamily="34" charset="-122"/>
              </a:rPr>
              <a:t>                </a:t>
            </a:r>
          </a:p>
          <a:p>
            <a:pPr>
              <a:lnSpc>
                <a:spcPct val="150000"/>
              </a:lnSpc>
            </a:pPr>
            <a:endParaRPr lang="en-US" altLang="zh-CN" sz="2400" dirty="0" smtClean="0">
              <a:latin typeface="微软雅黑" pitchFamily="34" charset="-122"/>
              <a:ea typeface="微软雅黑" pitchFamily="34" charset="-122"/>
            </a:endParaRPr>
          </a:p>
          <a:p>
            <a:pPr indent="457200">
              <a:lnSpc>
                <a:spcPct val="130000"/>
              </a:lnSpc>
            </a:pPr>
            <a:endParaRPr lang="en-US" altLang="zh-CN" sz="2000" dirty="0" smtClean="0">
              <a:latin typeface="微软雅黑" pitchFamily="34" charset="-122"/>
              <a:ea typeface="微软雅黑" pitchFamily="34" charset="-122"/>
            </a:endParaRPr>
          </a:p>
          <a:p>
            <a:pPr indent="457200">
              <a:lnSpc>
                <a:spcPct val="130000"/>
              </a:lnSpc>
            </a:pPr>
            <a:endParaRPr lang="en-US" altLang="zh-CN" sz="2000" dirty="0" smtClean="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85786" y="836712"/>
            <a:ext cx="7143800" cy="4832092"/>
          </a:xfrm>
          <a:prstGeom prst="rect">
            <a:avLst/>
          </a:prstGeom>
        </p:spPr>
        <p:txBody>
          <a:bodyPr wrap="square">
            <a:spAutoFit/>
          </a:bodyPr>
          <a:lstStyle/>
          <a:p>
            <a:pPr>
              <a:lnSpc>
                <a:spcPct val="150000"/>
              </a:lnSpc>
              <a:buFont typeface="Wingdings" pitchFamily="2" charset="2"/>
              <a:buChar char="u"/>
            </a:pPr>
            <a:r>
              <a:rPr lang="zh-CN" altLang="en-US" sz="2400" dirty="0" smtClean="0">
                <a:latin typeface="微软雅黑" pitchFamily="34" charset="-122"/>
                <a:ea typeface="微软雅黑" pitchFamily="34" charset="-122"/>
              </a:rPr>
              <a:t>成员馆对本地的名称规范数据进行维护</a:t>
            </a:r>
            <a:endParaRPr lang="en-US" altLang="zh-CN" sz="2400" dirty="0" smtClean="0">
              <a:latin typeface="微软雅黑" pitchFamily="34" charset="-122"/>
              <a:ea typeface="微软雅黑" pitchFamily="34" charset="-122"/>
            </a:endParaRPr>
          </a:p>
          <a:p>
            <a:pPr>
              <a:lnSpc>
                <a:spcPct val="150000"/>
              </a:lnSpc>
            </a:pPr>
            <a:endParaRPr lang="en-US" altLang="zh-CN" sz="2400" dirty="0" smtClean="0">
              <a:latin typeface="微软雅黑" pitchFamily="34" charset="-122"/>
              <a:ea typeface="微软雅黑" pitchFamily="34" charset="-122"/>
            </a:endParaRPr>
          </a:p>
          <a:p>
            <a:pPr>
              <a:lnSpc>
                <a:spcPct val="150000"/>
              </a:lnSpc>
            </a:pPr>
            <a:r>
              <a:rPr lang="zh-CN" altLang="en-US" sz="2000" dirty="0" smtClean="0">
                <a:latin typeface="微软雅黑" pitchFamily="34" charset="-122"/>
                <a:ea typeface="微软雅黑" pitchFamily="34" charset="-122"/>
              </a:rPr>
              <a:t>       在筛选、灌装一定数量的名称规范记录后，成员馆可直接在本地进行规范记录的维护和新建工作。</a:t>
            </a:r>
            <a:endParaRPr lang="en-US" altLang="zh-CN" sz="2000" dirty="0" smtClean="0">
              <a:latin typeface="微软雅黑" pitchFamily="34" charset="-122"/>
              <a:ea typeface="微软雅黑" pitchFamily="34" charset="-122"/>
            </a:endParaRPr>
          </a:p>
          <a:p>
            <a:pPr>
              <a:lnSpc>
                <a:spcPct val="150000"/>
              </a:lnSpc>
            </a:pPr>
            <a:endParaRPr lang="en-US" altLang="zh-CN" sz="2000" dirty="0" smtClean="0">
              <a:latin typeface="微软雅黑" pitchFamily="34" charset="-122"/>
              <a:ea typeface="微软雅黑" pitchFamily="34" charset="-122"/>
            </a:endParaRPr>
          </a:p>
          <a:p>
            <a:pPr>
              <a:lnSpc>
                <a:spcPct val="150000"/>
              </a:lnSpc>
            </a:pPr>
            <a:r>
              <a:rPr lang="en-US" altLang="zh-CN" sz="2000" dirty="0" smtClean="0">
                <a:latin typeface="微软雅黑" pitchFamily="34" charset="-122"/>
                <a:ea typeface="微软雅黑" pitchFamily="34" charset="-122"/>
              </a:rPr>
              <a:t>        </a:t>
            </a:r>
            <a:r>
              <a:rPr lang="zh-CN" altLang="en-US" sz="2000" dirty="0" smtClean="0">
                <a:latin typeface="微软雅黑" pitchFamily="34" charset="-122"/>
                <a:ea typeface="微软雅黑" pitchFamily="34" charset="-122"/>
              </a:rPr>
              <a:t>联编中心通过唯一控制号连接使用某条规范记录的所有成员馆。当某成员馆维护规范记录时，系统能够自动通知</a:t>
            </a:r>
            <a:r>
              <a:rPr lang="zh-CN" altLang="en-US" sz="2000" dirty="0" smtClean="0">
                <a:latin typeface="微软雅黑" pitchFamily="34" charset="-122"/>
                <a:ea typeface="微软雅黑" pitchFamily="34" charset="-122"/>
              </a:rPr>
              <a:t>其他机构。</a:t>
            </a:r>
            <a:endParaRPr lang="en-US" altLang="zh-CN" sz="2000" dirty="0" smtClean="0">
              <a:latin typeface="微软雅黑" pitchFamily="34" charset="-122"/>
              <a:ea typeface="微软雅黑" pitchFamily="34" charset="-122"/>
            </a:endParaRPr>
          </a:p>
          <a:p>
            <a:pPr>
              <a:lnSpc>
                <a:spcPct val="150000"/>
              </a:lnSpc>
            </a:pPr>
            <a:r>
              <a:rPr lang="en-US" altLang="zh-CN" sz="2000" dirty="0" smtClean="0">
                <a:latin typeface="微软雅黑" pitchFamily="34" charset="-122"/>
                <a:ea typeface="微软雅黑" pitchFamily="34" charset="-122"/>
              </a:rPr>
              <a:t>         </a:t>
            </a:r>
          </a:p>
          <a:p>
            <a:pPr indent="457200">
              <a:lnSpc>
                <a:spcPct val="130000"/>
              </a:lnSpc>
            </a:pPr>
            <a:endParaRPr lang="en-US" altLang="zh-CN" sz="2000" dirty="0" smtClean="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85786" y="836712"/>
            <a:ext cx="7143800" cy="4278094"/>
          </a:xfrm>
          <a:prstGeom prst="rect">
            <a:avLst/>
          </a:prstGeom>
        </p:spPr>
        <p:txBody>
          <a:bodyPr wrap="square">
            <a:spAutoFit/>
          </a:bodyPr>
          <a:lstStyle/>
          <a:p>
            <a:pPr>
              <a:lnSpc>
                <a:spcPct val="150000"/>
              </a:lnSpc>
              <a:buFont typeface="Wingdings" pitchFamily="2" charset="2"/>
              <a:buChar char="u"/>
            </a:pPr>
            <a:r>
              <a:rPr lang="zh-CN" altLang="en-US" sz="2400" dirty="0" smtClean="0">
                <a:latin typeface="微软雅黑" pitchFamily="34" charset="-122"/>
                <a:ea typeface="微软雅黑" pitchFamily="34" charset="-122"/>
              </a:rPr>
              <a:t>名称规范数据的共建</a:t>
            </a:r>
            <a:endParaRPr lang="en-US" altLang="zh-CN" sz="2400" dirty="0" smtClean="0">
              <a:latin typeface="微软雅黑" pitchFamily="34" charset="-122"/>
              <a:ea typeface="微软雅黑" pitchFamily="34" charset="-122"/>
            </a:endParaRPr>
          </a:p>
          <a:p>
            <a:pPr>
              <a:lnSpc>
                <a:spcPct val="150000"/>
              </a:lnSpc>
            </a:pPr>
            <a:endParaRPr lang="en-US" altLang="zh-CN" sz="2000" dirty="0" smtClean="0">
              <a:latin typeface="微软雅黑" pitchFamily="34" charset="-122"/>
              <a:ea typeface="微软雅黑" pitchFamily="34" charset="-122"/>
            </a:endParaRPr>
          </a:p>
          <a:p>
            <a:pPr marL="457200" indent="-457200">
              <a:lnSpc>
                <a:spcPct val="150000"/>
              </a:lnSpc>
              <a:buFont typeface="Wingdings" pitchFamily="2" charset="2"/>
              <a:buChar char="Ø"/>
            </a:pPr>
            <a:r>
              <a:rPr lang="zh-CN" altLang="en-US" sz="2000" dirty="0" smtClean="0">
                <a:latin typeface="微软雅黑" pitchFamily="34" charset="-122"/>
                <a:ea typeface="微软雅黑" pitchFamily="34" charset="-122"/>
              </a:rPr>
              <a:t>记录</a:t>
            </a:r>
            <a:r>
              <a:rPr lang="zh-CN" altLang="en-US" sz="2000" dirty="0" smtClean="0">
                <a:latin typeface="微软雅黑" pitchFamily="34" charset="-122"/>
                <a:ea typeface="微软雅黑" pitchFamily="34" charset="-122"/>
              </a:rPr>
              <a:t>唯一的模式</a:t>
            </a:r>
            <a:endParaRPr lang="en-US" altLang="zh-CN" sz="2000" dirty="0" smtClean="0">
              <a:latin typeface="微软雅黑" pitchFamily="34" charset="-122"/>
              <a:ea typeface="微软雅黑" pitchFamily="34" charset="-122"/>
            </a:endParaRPr>
          </a:p>
          <a:p>
            <a:pPr marL="457200" indent="-457200">
              <a:lnSpc>
                <a:spcPct val="150000"/>
              </a:lnSpc>
            </a:pPr>
            <a:r>
              <a:rPr lang="zh-CN" altLang="en-US" sz="2000" dirty="0" smtClean="0">
                <a:latin typeface="微软雅黑" pitchFamily="34" charset="-122"/>
                <a:ea typeface="微软雅黑" pitchFamily="34" charset="-122"/>
              </a:rPr>
              <a:t>             除编目规则允许之外，同一实体在一般联编规范库中只存在一条规范记录。</a:t>
            </a:r>
            <a:endParaRPr lang="en-US" altLang="zh-CN" sz="2000" dirty="0" smtClean="0">
              <a:latin typeface="微软雅黑" pitchFamily="34" charset="-122"/>
              <a:ea typeface="微软雅黑" pitchFamily="34" charset="-122"/>
            </a:endParaRPr>
          </a:p>
          <a:p>
            <a:pPr marL="457200" indent="-457200">
              <a:lnSpc>
                <a:spcPct val="150000"/>
              </a:lnSpc>
              <a:buFont typeface="Wingdings" pitchFamily="2" charset="2"/>
              <a:buChar char="Ø"/>
            </a:pPr>
            <a:r>
              <a:rPr lang="zh-CN" altLang="en-US" sz="2000" dirty="0" smtClean="0">
                <a:latin typeface="微软雅黑" pitchFamily="34" charset="-122"/>
                <a:ea typeface="微软雅黑" pitchFamily="34" charset="-122"/>
              </a:rPr>
              <a:t>聚合</a:t>
            </a:r>
            <a:r>
              <a:rPr lang="zh-CN" altLang="en-US" sz="2000" dirty="0" smtClean="0">
                <a:latin typeface="微软雅黑" pitchFamily="34" charset="-122"/>
                <a:ea typeface="微软雅黑" pitchFamily="34" charset="-122"/>
              </a:rPr>
              <a:t>模式</a:t>
            </a:r>
            <a:endParaRPr lang="en-US" altLang="zh-CN" sz="2000" dirty="0" smtClean="0">
              <a:latin typeface="微软雅黑" pitchFamily="34" charset="-122"/>
              <a:ea typeface="微软雅黑" pitchFamily="34" charset="-122"/>
            </a:endParaRPr>
          </a:p>
          <a:p>
            <a:pPr>
              <a:lnSpc>
                <a:spcPct val="150000"/>
              </a:lnSpc>
            </a:pPr>
            <a:r>
              <a:rPr lang="zh-CN" altLang="en-US" sz="2000" dirty="0" smtClean="0">
                <a:latin typeface="微软雅黑" pitchFamily="34" charset="-122"/>
                <a:ea typeface="微软雅黑" pitchFamily="34" charset="-122"/>
              </a:rPr>
              <a:t>             通过一定的算法将不同图书馆编制的名称规范记录聚合</a:t>
            </a:r>
            <a:r>
              <a:rPr lang="zh-CN" altLang="en-US" sz="2000" dirty="0" smtClean="0">
                <a:latin typeface="微软雅黑" pitchFamily="34" charset="-122"/>
                <a:ea typeface="微软雅黑" pitchFamily="34" charset="-122"/>
              </a:rPr>
              <a:t>。</a:t>
            </a:r>
            <a:endParaRPr lang="en-US" altLang="zh-CN" sz="2000" dirty="0" smtClean="0">
              <a:latin typeface="微软雅黑" pitchFamily="34" charset="-122"/>
              <a:ea typeface="微软雅黑" pitchFamily="34" charset="-122"/>
            </a:endParaRPr>
          </a:p>
          <a:p>
            <a:pPr indent="457200">
              <a:lnSpc>
                <a:spcPct val="130000"/>
              </a:lnSpc>
            </a:pPr>
            <a:endParaRPr lang="en-US" altLang="zh-CN" sz="2000" dirty="0" smtClean="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57554" y="2214554"/>
            <a:ext cx="2714644" cy="2400657"/>
          </a:xfrm>
          <a:prstGeom prst="rect">
            <a:avLst/>
          </a:prstGeom>
          <a:noFill/>
        </p:spPr>
        <p:txBody>
          <a:bodyPr wrap="square" rtlCol="0">
            <a:spAutoFit/>
          </a:bodyPr>
          <a:lstStyle/>
          <a:p>
            <a:pPr algn="ctr"/>
            <a:r>
              <a:rPr lang="zh-CN" altLang="en-US" sz="6000" dirty="0" smtClean="0">
                <a:latin typeface="微软雅黑" pitchFamily="34" charset="-122"/>
                <a:ea typeface="微软雅黑" pitchFamily="34" charset="-122"/>
              </a:rPr>
              <a:t>谢谢！</a:t>
            </a:r>
            <a:endParaRPr lang="en-US" altLang="zh-CN" sz="6000" dirty="0" smtClean="0">
              <a:latin typeface="微软雅黑" pitchFamily="34" charset="-122"/>
              <a:ea typeface="微软雅黑" pitchFamily="34" charset="-122"/>
            </a:endParaRPr>
          </a:p>
          <a:p>
            <a:pPr algn="ctr"/>
            <a:endParaRPr lang="en-US" altLang="zh-CN" sz="2400" dirty="0" smtClean="0">
              <a:latin typeface="微软雅黑" pitchFamily="34" charset="-122"/>
              <a:ea typeface="微软雅黑" pitchFamily="34" charset="-122"/>
            </a:endParaRPr>
          </a:p>
          <a:p>
            <a:pPr algn="ctr">
              <a:lnSpc>
                <a:spcPct val="150000"/>
              </a:lnSpc>
            </a:pPr>
            <a:r>
              <a:rPr lang="zh-CN" altLang="en-US" sz="2400" dirty="0" smtClean="0">
                <a:latin typeface="微软雅黑" pitchFamily="34" charset="-122"/>
                <a:ea typeface="微软雅黑" pitchFamily="34" charset="-122"/>
              </a:rPr>
              <a:t>王彦侨</a:t>
            </a:r>
            <a:endParaRPr lang="en-US" altLang="zh-CN" sz="2400" dirty="0" smtClean="0">
              <a:latin typeface="微软雅黑" pitchFamily="34" charset="-122"/>
              <a:ea typeface="微软雅黑" pitchFamily="34" charset="-122"/>
            </a:endParaRPr>
          </a:p>
          <a:p>
            <a:pPr algn="ctr">
              <a:lnSpc>
                <a:spcPct val="150000"/>
              </a:lnSpc>
            </a:pPr>
            <a:r>
              <a:rPr lang="en-US" altLang="zh-CN" sz="2000" dirty="0" smtClean="0">
                <a:latin typeface="华文新魏" pitchFamily="2" charset="-122"/>
                <a:ea typeface="华文新魏" pitchFamily="2" charset="-122"/>
              </a:rPr>
              <a:t>wangyq@nlc.cn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4282" y="142852"/>
            <a:ext cx="1500198" cy="4616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400" b="1" spc="50" dirty="0" smtClean="0">
                <a:ln w="11430"/>
                <a:solidFill>
                  <a:srgbClr val="002060"/>
                </a:solidFill>
                <a:effectLst>
                  <a:outerShdw blurRad="76200" dist="50800" dir="5400000" algn="tl" rotWithShape="0">
                    <a:srgbClr val="000000">
                      <a:alpha val="65000"/>
                    </a:srgbClr>
                  </a:outerShdw>
                </a:effectLst>
                <a:latin typeface="微软雅黑" pitchFamily="34" charset="-122"/>
                <a:ea typeface="微软雅黑" pitchFamily="34" charset="-122"/>
              </a:rPr>
              <a:t>书目</a:t>
            </a:r>
          </a:p>
        </p:txBody>
      </p:sp>
      <p:sp>
        <p:nvSpPr>
          <p:cNvPr id="3" name="矩形 2"/>
          <p:cNvSpPr/>
          <p:nvPr/>
        </p:nvSpPr>
        <p:spPr>
          <a:xfrm>
            <a:off x="785786" y="1036108"/>
            <a:ext cx="7500990" cy="7534370"/>
          </a:xfrm>
          <a:prstGeom prst="rect">
            <a:avLst/>
          </a:prstGeom>
        </p:spPr>
        <p:txBody>
          <a:bodyPr wrap="square">
            <a:spAutoFit/>
          </a:bodyPr>
          <a:lstStyle/>
          <a:p>
            <a:pPr>
              <a:lnSpc>
                <a:spcPct val="130000"/>
              </a:lnSpc>
            </a:pPr>
            <a:endParaRPr lang="en-US" altLang="zh-CN" sz="2400" b="1" dirty="0" smtClean="0">
              <a:latin typeface="微软雅黑" pitchFamily="34" charset="-122"/>
              <a:ea typeface="微软雅黑" pitchFamily="34" charset="-122"/>
            </a:endParaRPr>
          </a:p>
          <a:p>
            <a:pPr>
              <a:lnSpc>
                <a:spcPct val="130000"/>
              </a:lnSpc>
            </a:pPr>
            <a:r>
              <a:rPr lang="zh-CN" altLang="en-US" sz="2400" b="1" dirty="0" smtClean="0">
                <a:solidFill>
                  <a:srgbClr val="000099"/>
                </a:solidFill>
                <a:latin typeface="微软雅黑" pitchFamily="34" charset="-122"/>
                <a:ea typeface="微软雅黑" pitchFamily="34" charset="-122"/>
              </a:rPr>
              <a:t>      </a:t>
            </a:r>
            <a:r>
              <a:rPr lang="zh-CN" altLang="en-US" sz="2400" dirty="0" smtClean="0">
                <a:solidFill>
                  <a:srgbClr val="000099"/>
                </a:solidFill>
                <a:latin typeface="微软雅黑" pitchFamily="34" charset="-122"/>
                <a:ea typeface="微软雅黑" pitchFamily="34" charset="-122"/>
              </a:rPr>
              <a:t>书目即目录，是一批相关文献的著录，是按照一定次序编排组织而成的一种揭示和报导文献信息的工具。</a:t>
            </a:r>
            <a:r>
              <a:rPr lang="en-US" altLang="zh-CN" sz="2400" dirty="0" smtClean="0">
                <a:solidFill>
                  <a:srgbClr val="000099"/>
                </a:solidFill>
                <a:latin typeface="微软雅黑" pitchFamily="34" charset="-122"/>
                <a:ea typeface="微软雅黑" pitchFamily="34" charset="-122"/>
              </a:rPr>
              <a:t>       </a:t>
            </a:r>
            <a:r>
              <a:rPr lang="zh-CN" altLang="en-US" sz="2400" dirty="0" smtClean="0">
                <a:solidFill>
                  <a:srgbClr val="000099"/>
                </a:solidFill>
                <a:latin typeface="微软雅黑" pitchFamily="34" charset="-122"/>
                <a:ea typeface="微软雅黑" pitchFamily="34" charset="-122"/>
              </a:rPr>
              <a:t>书目的发展经过了书本式、卡片式、机读式等物质形态。</a:t>
            </a:r>
            <a:endParaRPr lang="en-US" altLang="zh-CN" sz="2400" dirty="0" smtClean="0">
              <a:solidFill>
                <a:srgbClr val="000099"/>
              </a:solidFill>
              <a:latin typeface="微软雅黑" pitchFamily="34" charset="-122"/>
              <a:ea typeface="微软雅黑" pitchFamily="34" charset="-122"/>
            </a:endParaRPr>
          </a:p>
          <a:p>
            <a:pPr>
              <a:lnSpc>
                <a:spcPct val="130000"/>
              </a:lnSpc>
            </a:pPr>
            <a:endParaRPr lang="en-US" altLang="zh-CN" sz="2400" dirty="0" smtClean="0">
              <a:solidFill>
                <a:srgbClr val="000099"/>
              </a:solidFill>
              <a:latin typeface="微软雅黑" pitchFamily="34" charset="-122"/>
              <a:ea typeface="微软雅黑" pitchFamily="34" charset="-122"/>
            </a:endParaRPr>
          </a:p>
          <a:p>
            <a:pPr>
              <a:lnSpc>
                <a:spcPct val="130000"/>
              </a:lnSpc>
            </a:pPr>
            <a:r>
              <a:rPr lang="en-US" altLang="zh-CN" sz="2400" dirty="0" smtClean="0">
                <a:latin typeface="微软雅黑" pitchFamily="34" charset="-122"/>
                <a:ea typeface="微软雅黑" pitchFamily="34" charset="-122"/>
              </a:rPr>
              <a:t>       </a:t>
            </a:r>
            <a:r>
              <a:rPr lang="zh-CN" altLang="en-US" sz="2400" dirty="0" smtClean="0">
                <a:latin typeface="微软雅黑" pitchFamily="34" charset="-122"/>
                <a:ea typeface="微软雅黑" pitchFamily="34" charset="-122"/>
              </a:rPr>
              <a:t>书目的作用是为了揭示文献特征、传递文献信息。书目数据的规范化和标准化，以及书目格式的统一，是实现书目功能的必然要求。</a:t>
            </a:r>
            <a:r>
              <a:rPr lang="en-US" altLang="zh-CN" sz="2400" dirty="0" smtClean="0">
                <a:latin typeface="微软雅黑" pitchFamily="34" charset="-122"/>
                <a:ea typeface="微软雅黑" pitchFamily="34" charset="-122"/>
              </a:rPr>
              <a:t>      </a:t>
            </a:r>
          </a:p>
          <a:p>
            <a:pPr>
              <a:lnSpc>
                <a:spcPct val="130000"/>
              </a:lnSpc>
            </a:pPr>
            <a:endParaRPr lang="en-US" altLang="zh-CN" dirty="0" smtClean="0">
              <a:latin typeface="微软雅黑" pitchFamily="34" charset="-122"/>
              <a:ea typeface="微软雅黑" pitchFamily="34" charset="-122"/>
            </a:endParaRPr>
          </a:p>
          <a:p>
            <a:pPr>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zh-CN" altLang="en-US" dirty="0" smtClean="0"/>
          </a:p>
          <a:p>
            <a:pPr indent="457200">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p:txBody>
      </p:sp>
      <p:pic>
        <p:nvPicPr>
          <p:cNvPr id="24" name="Picture 3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928926" y="5823414"/>
            <a:ext cx="500066" cy="499864"/>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4282" y="142852"/>
            <a:ext cx="1500198" cy="4616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400" b="1" spc="50" dirty="0" smtClean="0">
                <a:ln w="11430"/>
                <a:solidFill>
                  <a:srgbClr val="002060"/>
                </a:solidFill>
                <a:effectLst>
                  <a:outerShdw blurRad="76200" dist="50800" dir="5400000" algn="tl" rotWithShape="0">
                    <a:srgbClr val="000000">
                      <a:alpha val="65000"/>
                    </a:srgbClr>
                  </a:outerShdw>
                </a:effectLst>
                <a:latin typeface="微软雅黑" pitchFamily="34" charset="-122"/>
                <a:ea typeface="微软雅黑" pitchFamily="34" charset="-122"/>
              </a:rPr>
              <a:t>书目控制</a:t>
            </a:r>
          </a:p>
        </p:txBody>
      </p:sp>
      <p:sp>
        <p:nvSpPr>
          <p:cNvPr id="3" name="矩形 2"/>
          <p:cNvSpPr/>
          <p:nvPr/>
        </p:nvSpPr>
        <p:spPr>
          <a:xfrm>
            <a:off x="785786" y="1036108"/>
            <a:ext cx="7500990" cy="7534370"/>
          </a:xfrm>
          <a:prstGeom prst="rect">
            <a:avLst/>
          </a:prstGeom>
        </p:spPr>
        <p:txBody>
          <a:bodyPr wrap="square">
            <a:spAutoFit/>
          </a:bodyPr>
          <a:lstStyle/>
          <a:p>
            <a:pPr>
              <a:lnSpc>
                <a:spcPct val="130000"/>
              </a:lnSpc>
            </a:pPr>
            <a:r>
              <a:rPr lang="zh-CN" altLang="en-US" sz="2400" b="1" dirty="0" smtClean="0">
                <a:solidFill>
                  <a:srgbClr val="000099"/>
                </a:solidFill>
                <a:latin typeface="微软雅黑" pitchFamily="34" charset="-122"/>
                <a:ea typeface="微软雅黑" pitchFamily="34" charset="-122"/>
              </a:rPr>
              <a:t>      </a:t>
            </a:r>
            <a:endParaRPr lang="en-US" altLang="zh-CN" sz="2400" dirty="0" smtClean="0">
              <a:solidFill>
                <a:srgbClr val="000099"/>
              </a:solidFill>
              <a:latin typeface="微软雅黑" pitchFamily="34" charset="-122"/>
              <a:ea typeface="微软雅黑" pitchFamily="34" charset="-122"/>
            </a:endParaRPr>
          </a:p>
          <a:p>
            <a:pPr>
              <a:lnSpc>
                <a:spcPct val="130000"/>
              </a:lnSpc>
            </a:pPr>
            <a:r>
              <a:rPr lang="zh-CN" altLang="en-US" sz="2400" dirty="0" smtClean="0">
                <a:latin typeface="微软雅黑" pitchFamily="34" charset="-122"/>
                <a:ea typeface="微软雅黑" pitchFamily="34" charset="-122"/>
              </a:rPr>
              <a:t>      </a:t>
            </a:r>
            <a:r>
              <a:rPr lang="en-US" altLang="zh-CN" sz="2400" dirty="0" smtClean="0">
                <a:latin typeface="微软雅黑" pitchFamily="34" charset="-122"/>
                <a:ea typeface="微软雅黑" pitchFamily="34" charset="-122"/>
              </a:rPr>
              <a:t> </a:t>
            </a:r>
            <a:r>
              <a:rPr lang="zh-CN" altLang="en-US" sz="2400" dirty="0" smtClean="0">
                <a:latin typeface="微软雅黑" pitchFamily="34" charset="-122"/>
                <a:ea typeface="微软雅黑" pitchFamily="34" charset="-122"/>
              </a:rPr>
              <a:t>书目控制是“建立、组织、管理和维护特定书目记录文档的所有活动。”</a:t>
            </a:r>
            <a:endParaRPr lang="en-US" altLang="zh-CN" sz="2400" dirty="0" smtClean="0">
              <a:latin typeface="微软雅黑" pitchFamily="34" charset="-122"/>
              <a:ea typeface="微软雅黑" pitchFamily="34" charset="-122"/>
            </a:endParaRPr>
          </a:p>
          <a:p>
            <a:pPr>
              <a:lnSpc>
                <a:spcPct val="130000"/>
              </a:lnSpc>
            </a:pPr>
            <a:r>
              <a:rPr lang="en-US" altLang="zh-CN" sz="2400" dirty="0" smtClean="0">
                <a:latin typeface="微软雅黑" pitchFamily="34" charset="-122"/>
                <a:ea typeface="微软雅黑" pitchFamily="34" charset="-122"/>
              </a:rPr>
              <a:t>       </a:t>
            </a:r>
            <a:r>
              <a:rPr lang="zh-CN" altLang="en-US" sz="2400" dirty="0" smtClean="0">
                <a:latin typeface="微软雅黑" pitchFamily="34" charset="-122"/>
                <a:ea typeface="微软雅黑" pitchFamily="34" charset="-122"/>
              </a:rPr>
              <a:t>目标：从书目的目的出发，控制人类已出版的全部文献。</a:t>
            </a:r>
            <a:endParaRPr lang="en-US" altLang="zh-CN" sz="2400" dirty="0" smtClean="0">
              <a:latin typeface="微软雅黑" pitchFamily="34" charset="-122"/>
              <a:ea typeface="微软雅黑" pitchFamily="34" charset="-122"/>
            </a:endParaRPr>
          </a:p>
          <a:p>
            <a:pPr>
              <a:lnSpc>
                <a:spcPct val="130000"/>
              </a:lnSpc>
            </a:pPr>
            <a:r>
              <a:rPr lang="en-US" altLang="zh-CN" sz="2400" dirty="0" smtClean="0">
                <a:latin typeface="微软雅黑" pitchFamily="34" charset="-122"/>
                <a:ea typeface="微软雅黑" pitchFamily="34" charset="-122"/>
              </a:rPr>
              <a:t>        </a:t>
            </a:r>
            <a:r>
              <a:rPr lang="zh-CN" altLang="en-US" sz="2400" dirty="0" smtClean="0">
                <a:latin typeface="微软雅黑" pitchFamily="34" charset="-122"/>
                <a:ea typeface="微软雅黑" pitchFamily="34" charset="-122"/>
              </a:rPr>
              <a:t>有了一定数量的文献，也就有了人类对书目的控制。书目控制需要提供内容和物理的可检索手段。</a:t>
            </a:r>
            <a:endParaRPr lang="en-US" altLang="zh-CN" sz="2400" dirty="0" smtClean="0">
              <a:latin typeface="微软雅黑" pitchFamily="34" charset="-122"/>
              <a:ea typeface="微软雅黑" pitchFamily="34" charset="-122"/>
            </a:endParaRPr>
          </a:p>
          <a:p>
            <a:pPr>
              <a:lnSpc>
                <a:spcPct val="130000"/>
              </a:lnSpc>
            </a:pPr>
            <a:r>
              <a:rPr lang="en-US" altLang="zh-CN" sz="2400" dirty="0" smtClean="0">
                <a:latin typeface="微软雅黑" pitchFamily="34" charset="-122"/>
                <a:ea typeface="微软雅黑" pitchFamily="34" charset="-122"/>
              </a:rPr>
              <a:t>         </a:t>
            </a:r>
          </a:p>
          <a:p>
            <a:pPr>
              <a:lnSpc>
                <a:spcPct val="130000"/>
              </a:lnSpc>
            </a:pPr>
            <a:endParaRPr lang="en-US" altLang="zh-CN" dirty="0" smtClean="0">
              <a:latin typeface="微软雅黑" pitchFamily="34" charset="-122"/>
              <a:ea typeface="微软雅黑" pitchFamily="34" charset="-122"/>
            </a:endParaRPr>
          </a:p>
          <a:p>
            <a:pPr>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zh-CN" altLang="en-US" dirty="0" smtClean="0"/>
          </a:p>
          <a:p>
            <a:pPr indent="457200">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4282" y="142852"/>
            <a:ext cx="2786082" cy="4616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400" b="1" spc="50" dirty="0" smtClean="0">
                <a:ln w="11430"/>
                <a:solidFill>
                  <a:srgbClr val="002060"/>
                </a:solidFill>
                <a:effectLst>
                  <a:outerShdw blurRad="76200" dist="50800" dir="5400000" algn="tl" rotWithShape="0">
                    <a:srgbClr val="000000">
                      <a:alpha val="65000"/>
                    </a:srgbClr>
                  </a:outerShdw>
                </a:effectLst>
                <a:latin typeface="微软雅黑" pitchFamily="34" charset="-122"/>
                <a:ea typeface="微软雅黑" pitchFamily="34" charset="-122"/>
              </a:rPr>
              <a:t>书目控制的内容</a:t>
            </a:r>
          </a:p>
        </p:txBody>
      </p:sp>
      <p:sp>
        <p:nvSpPr>
          <p:cNvPr id="3" name="矩形 2"/>
          <p:cNvSpPr/>
          <p:nvPr/>
        </p:nvSpPr>
        <p:spPr>
          <a:xfrm>
            <a:off x="785786" y="1036108"/>
            <a:ext cx="7500990" cy="8494633"/>
          </a:xfrm>
          <a:prstGeom prst="rect">
            <a:avLst/>
          </a:prstGeom>
        </p:spPr>
        <p:txBody>
          <a:bodyPr wrap="square">
            <a:spAutoFit/>
          </a:bodyPr>
          <a:lstStyle/>
          <a:p>
            <a:pPr>
              <a:lnSpc>
                <a:spcPct val="130000"/>
              </a:lnSpc>
              <a:buFont typeface="Wingdings" pitchFamily="2" charset="2"/>
              <a:buChar char="Ø"/>
            </a:pPr>
            <a:r>
              <a:rPr lang="zh-CN" altLang="en-US" sz="2400" dirty="0" smtClean="0">
                <a:latin typeface="微软雅黑" pitchFamily="34" charset="-122"/>
                <a:ea typeface="微软雅黑" pitchFamily="34" charset="-122"/>
              </a:rPr>
              <a:t>著录控制</a:t>
            </a:r>
            <a:endParaRPr lang="en-US" altLang="zh-CN" sz="2400" dirty="0" smtClean="0">
              <a:latin typeface="微软雅黑" pitchFamily="34" charset="-122"/>
              <a:ea typeface="微软雅黑" pitchFamily="34" charset="-122"/>
            </a:endParaRPr>
          </a:p>
          <a:p>
            <a:pPr>
              <a:lnSpc>
                <a:spcPct val="130000"/>
              </a:lnSpc>
            </a:pPr>
            <a:r>
              <a:rPr lang="zh-CN" altLang="en-US" sz="2000" dirty="0" smtClean="0">
                <a:latin typeface="微软雅黑" pitchFamily="34" charset="-122"/>
                <a:ea typeface="微软雅黑" pitchFamily="34" charset="-122"/>
              </a:rPr>
              <a:t>        著录规则。</a:t>
            </a:r>
            <a:endParaRPr lang="en-US" altLang="zh-CN" sz="2000" dirty="0" smtClean="0">
              <a:latin typeface="微软雅黑" pitchFamily="34" charset="-122"/>
              <a:ea typeface="微软雅黑" pitchFamily="34" charset="-122"/>
            </a:endParaRPr>
          </a:p>
          <a:p>
            <a:pPr>
              <a:lnSpc>
                <a:spcPct val="130000"/>
              </a:lnSpc>
            </a:pPr>
            <a:endParaRPr lang="en-US" altLang="zh-CN" sz="2000" dirty="0" smtClean="0">
              <a:latin typeface="微软雅黑" pitchFamily="34" charset="-122"/>
              <a:ea typeface="微软雅黑" pitchFamily="34" charset="-122"/>
            </a:endParaRPr>
          </a:p>
          <a:p>
            <a:pPr>
              <a:lnSpc>
                <a:spcPct val="130000"/>
              </a:lnSpc>
              <a:buFont typeface="Wingdings" pitchFamily="2" charset="2"/>
              <a:buChar char="Ø"/>
            </a:pPr>
            <a:r>
              <a:rPr lang="zh-CN" altLang="en-US" sz="2400" dirty="0" smtClean="0">
                <a:latin typeface="微软雅黑" pitchFamily="34" charset="-122"/>
                <a:ea typeface="微软雅黑" pitchFamily="34" charset="-122"/>
              </a:rPr>
              <a:t>描述控制</a:t>
            </a:r>
            <a:endParaRPr lang="en-US" altLang="zh-CN" sz="2400" dirty="0" smtClean="0">
              <a:latin typeface="微软雅黑" pitchFamily="34" charset="-122"/>
              <a:ea typeface="微软雅黑" pitchFamily="34" charset="-122"/>
            </a:endParaRPr>
          </a:p>
          <a:p>
            <a:pPr>
              <a:lnSpc>
                <a:spcPct val="130000"/>
              </a:lnSpc>
            </a:pPr>
            <a:r>
              <a:rPr lang="zh-CN" altLang="en-US" sz="2000" dirty="0" smtClean="0">
                <a:latin typeface="微软雅黑" pitchFamily="34" charset="-122"/>
                <a:ea typeface="微软雅黑" pitchFamily="34" charset="-122"/>
              </a:rPr>
              <a:t>        元数据方法对文本进行控制。如</a:t>
            </a:r>
            <a:r>
              <a:rPr lang="en-US" altLang="zh-CN" sz="2000" dirty="0" smtClean="0">
                <a:latin typeface="微软雅黑" pitchFamily="34" charset="-122"/>
                <a:ea typeface="微软雅黑" pitchFamily="34" charset="-122"/>
              </a:rPr>
              <a:t>DC</a:t>
            </a:r>
            <a:r>
              <a:rPr lang="zh-CN" altLang="en-US" sz="2000" dirty="0" smtClean="0">
                <a:latin typeface="微软雅黑" pitchFamily="34" charset="-122"/>
                <a:ea typeface="微软雅黑" pitchFamily="34" charset="-122"/>
              </a:rPr>
              <a:t>、</a:t>
            </a:r>
            <a:r>
              <a:rPr lang="en-US" altLang="zh-CN" sz="2000" dirty="0" smtClean="0">
                <a:latin typeface="微软雅黑" pitchFamily="34" charset="-122"/>
                <a:ea typeface="微软雅黑" pitchFamily="34" charset="-122"/>
              </a:rPr>
              <a:t>MARC</a:t>
            </a:r>
            <a:r>
              <a:rPr lang="zh-CN" altLang="en-US" sz="2000" dirty="0" smtClean="0">
                <a:latin typeface="微软雅黑" pitchFamily="34" charset="-122"/>
                <a:ea typeface="微软雅黑" pitchFamily="34" charset="-122"/>
              </a:rPr>
              <a:t>等。</a:t>
            </a:r>
            <a:endParaRPr lang="en-US" altLang="zh-CN" sz="2000" dirty="0" smtClean="0">
              <a:latin typeface="微软雅黑" pitchFamily="34" charset="-122"/>
              <a:ea typeface="微软雅黑" pitchFamily="34" charset="-122"/>
            </a:endParaRPr>
          </a:p>
          <a:p>
            <a:pPr>
              <a:lnSpc>
                <a:spcPct val="130000"/>
              </a:lnSpc>
            </a:pPr>
            <a:endParaRPr lang="en-US" altLang="zh-CN" sz="2000" dirty="0" smtClean="0">
              <a:latin typeface="微软雅黑" pitchFamily="34" charset="-122"/>
              <a:ea typeface="微软雅黑" pitchFamily="34" charset="-122"/>
            </a:endParaRPr>
          </a:p>
          <a:p>
            <a:pPr>
              <a:lnSpc>
                <a:spcPct val="130000"/>
              </a:lnSpc>
              <a:buFont typeface="Wingdings" pitchFamily="2" charset="2"/>
              <a:buChar char="Ø"/>
            </a:pPr>
            <a:r>
              <a:rPr lang="zh-CN" altLang="en-US" sz="2400" dirty="0" smtClean="0">
                <a:latin typeface="微软雅黑" pitchFamily="34" charset="-122"/>
                <a:ea typeface="微软雅黑" pitchFamily="34" charset="-122"/>
              </a:rPr>
              <a:t>标引控制</a:t>
            </a:r>
            <a:endParaRPr lang="en-US" altLang="zh-CN" sz="2400" dirty="0" smtClean="0">
              <a:latin typeface="微软雅黑" pitchFamily="34" charset="-122"/>
              <a:ea typeface="微软雅黑" pitchFamily="34" charset="-122"/>
            </a:endParaRPr>
          </a:p>
          <a:p>
            <a:pPr>
              <a:lnSpc>
                <a:spcPct val="130000"/>
              </a:lnSpc>
            </a:pPr>
            <a:r>
              <a:rPr lang="en-US" altLang="zh-CN" sz="2000" dirty="0" smtClean="0">
                <a:latin typeface="微软雅黑" pitchFamily="34" charset="-122"/>
                <a:ea typeface="微软雅黑" pitchFamily="34" charset="-122"/>
              </a:rPr>
              <a:t>        </a:t>
            </a:r>
            <a:r>
              <a:rPr lang="zh-CN" altLang="en-US" sz="2000" dirty="0" smtClean="0">
                <a:latin typeface="微软雅黑" pitchFamily="34" charset="-122"/>
                <a:ea typeface="微软雅黑" pitchFamily="34" charset="-122"/>
              </a:rPr>
              <a:t>依据标引规则，对分类号和主题词进行控制。</a:t>
            </a:r>
            <a:endParaRPr lang="en-US" altLang="zh-CN" sz="2000" dirty="0" smtClean="0">
              <a:latin typeface="微软雅黑" pitchFamily="34" charset="-122"/>
              <a:ea typeface="微软雅黑" pitchFamily="34" charset="-122"/>
            </a:endParaRPr>
          </a:p>
          <a:p>
            <a:pPr>
              <a:lnSpc>
                <a:spcPct val="130000"/>
              </a:lnSpc>
            </a:pPr>
            <a:endParaRPr lang="en-US" altLang="zh-CN" sz="2000" dirty="0" smtClean="0">
              <a:latin typeface="微软雅黑" pitchFamily="34" charset="-122"/>
              <a:ea typeface="微软雅黑" pitchFamily="34" charset="-122"/>
            </a:endParaRPr>
          </a:p>
          <a:p>
            <a:pPr>
              <a:lnSpc>
                <a:spcPct val="130000"/>
              </a:lnSpc>
              <a:buFont typeface="Wingdings" pitchFamily="2" charset="2"/>
              <a:buChar char="Ø"/>
            </a:pPr>
            <a:r>
              <a:rPr lang="zh-CN" altLang="en-US" sz="2400" dirty="0" smtClean="0">
                <a:latin typeface="微软雅黑" pitchFamily="34" charset="-122"/>
                <a:ea typeface="微软雅黑" pitchFamily="34" charset="-122"/>
              </a:rPr>
              <a:t>名称规范控制</a:t>
            </a:r>
            <a:endParaRPr lang="en-US" altLang="zh-CN" sz="2400" dirty="0" smtClean="0">
              <a:latin typeface="微软雅黑" pitchFamily="34" charset="-122"/>
              <a:ea typeface="微软雅黑" pitchFamily="34" charset="-122"/>
            </a:endParaRPr>
          </a:p>
          <a:p>
            <a:pPr>
              <a:lnSpc>
                <a:spcPct val="130000"/>
              </a:lnSpc>
            </a:pPr>
            <a:r>
              <a:rPr lang="zh-CN" altLang="en-US" sz="2000" dirty="0" smtClean="0">
                <a:latin typeface="微软雅黑" pitchFamily="34" charset="-122"/>
                <a:ea typeface="微软雅黑" pitchFamily="34" charset="-122"/>
              </a:rPr>
              <a:t>         责任者规范、题名规范等。</a:t>
            </a:r>
            <a:endParaRPr lang="en-US" altLang="zh-CN" sz="2000" dirty="0" smtClean="0">
              <a:latin typeface="微软雅黑" pitchFamily="34" charset="-122"/>
              <a:ea typeface="微软雅黑" pitchFamily="34" charset="-122"/>
            </a:endParaRPr>
          </a:p>
          <a:p>
            <a:pPr>
              <a:lnSpc>
                <a:spcPct val="130000"/>
              </a:lnSpc>
            </a:pPr>
            <a:endParaRPr lang="en-US" altLang="zh-CN" dirty="0" smtClean="0">
              <a:latin typeface="微软雅黑" pitchFamily="34" charset="-122"/>
              <a:ea typeface="微软雅黑" pitchFamily="34" charset="-122"/>
            </a:endParaRPr>
          </a:p>
          <a:p>
            <a:pPr>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zh-CN" altLang="en-US" dirty="0" smtClean="0"/>
          </a:p>
          <a:p>
            <a:pPr indent="457200">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4282" y="142852"/>
            <a:ext cx="4143404" cy="46166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2400" b="1" spc="50" dirty="0" smtClean="0">
                <a:ln w="11430"/>
                <a:solidFill>
                  <a:srgbClr val="002060"/>
                </a:solidFill>
                <a:effectLst>
                  <a:outerShdw blurRad="76200" dist="50800" dir="5400000" algn="tl" rotWithShape="0">
                    <a:srgbClr val="000000">
                      <a:alpha val="65000"/>
                    </a:srgbClr>
                  </a:outerShdw>
                </a:effectLst>
                <a:latin typeface="微软雅黑" pitchFamily="34" charset="-122"/>
                <a:ea typeface="微软雅黑" pitchFamily="34" charset="-122"/>
              </a:rPr>
              <a:t>我国中文书目控制的概况</a:t>
            </a:r>
          </a:p>
        </p:txBody>
      </p:sp>
      <p:sp>
        <p:nvSpPr>
          <p:cNvPr id="3" name="矩形 2"/>
          <p:cNvSpPr/>
          <p:nvPr/>
        </p:nvSpPr>
        <p:spPr>
          <a:xfrm>
            <a:off x="785786" y="1036108"/>
            <a:ext cx="7500990" cy="7322004"/>
          </a:xfrm>
          <a:prstGeom prst="rect">
            <a:avLst/>
          </a:prstGeom>
        </p:spPr>
        <p:txBody>
          <a:bodyPr wrap="square">
            <a:spAutoFit/>
          </a:bodyPr>
          <a:lstStyle/>
          <a:p>
            <a:pPr>
              <a:lnSpc>
                <a:spcPct val="130000"/>
              </a:lnSpc>
            </a:pPr>
            <a:endParaRPr lang="en-US" altLang="zh-CN" sz="2000" b="1" dirty="0" smtClean="0">
              <a:solidFill>
                <a:srgbClr val="FF0000"/>
              </a:solidFill>
              <a:latin typeface="微软雅黑" pitchFamily="34" charset="-122"/>
              <a:ea typeface="微软雅黑" pitchFamily="34" charset="-122"/>
            </a:endParaRPr>
          </a:p>
          <a:p>
            <a:pPr>
              <a:lnSpc>
                <a:spcPct val="150000"/>
              </a:lnSpc>
            </a:pPr>
            <a:r>
              <a:rPr lang="zh-CN" altLang="en-US" sz="2000" dirty="0" smtClean="0">
                <a:latin typeface="微软雅黑" pitchFamily="34" charset="-122"/>
                <a:ea typeface="微软雅黑" pitchFamily="34" charset="-122"/>
              </a:rPr>
              <a:t>       目前，我国在书目著录、编目格式、主题词表、分类法等方面制定了一系列的标准规范，有力地推动了我国书目资源共建共享的进程。虽然，编目规则、机读格式等也存在滞后的问题，但最突出的是规范控制的缺失。</a:t>
            </a:r>
            <a:endParaRPr lang="en-US" altLang="zh-CN" sz="2000" dirty="0" smtClean="0">
              <a:latin typeface="微软雅黑" pitchFamily="34" charset="-122"/>
              <a:ea typeface="微软雅黑" pitchFamily="34" charset="-122"/>
            </a:endParaRPr>
          </a:p>
          <a:p>
            <a:pPr>
              <a:lnSpc>
                <a:spcPct val="150000"/>
              </a:lnSpc>
            </a:pPr>
            <a:endParaRPr lang="en-US" altLang="zh-CN" sz="2000" dirty="0" smtClean="0">
              <a:latin typeface="微软雅黑" pitchFamily="34" charset="-122"/>
              <a:ea typeface="微软雅黑" pitchFamily="34" charset="-122"/>
            </a:endParaRPr>
          </a:p>
          <a:p>
            <a:pPr>
              <a:lnSpc>
                <a:spcPct val="130000"/>
              </a:lnSpc>
            </a:pPr>
            <a:r>
              <a:rPr lang="en-US" altLang="zh-CN" sz="2000" dirty="0" smtClean="0">
                <a:latin typeface="微软雅黑" pitchFamily="34" charset="-122"/>
                <a:ea typeface="微软雅黑" pitchFamily="34" charset="-122"/>
              </a:rPr>
              <a:t>         </a:t>
            </a:r>
            <a:r>
              <a:rPr lang="zh-CN" altLang="en-US" sz="2000" dirty="0" smtClean="0">
                <a:latin typeface="微软雅黑" pitchFamily="34" charset="-122"/>
                <a:ea typeface="微软雅黑" pitchFamily="34" charset="-122"/>
              </a:rPr>
              <a:t>大多数图书馆并未设置主题规范库、名称规范库，一定程度上影响了书目控制的效果。</a:t>
            </a:r>
            <a:endParaRPr lang="en-US" altLang="zh-CN" sz="2000" dirty="0" smtClean="0">
              <a:latin typeface="微软雅黑" pitchFamily="34" charset="-122"/>
              <a:ea typeface="微软雅黑" pitchFamily="34" charset="-122"/>
            </a:endParaRPr>
          </a:p>
          <a:p>
            <a:pPr>
              <a:lnSpc>
                <a:spcPct val="130000"/>
              </a:lnSpc>
            </a:pPr>
            <a:r>
              <a:rPr lang="zh-CN" altLang="en-US" sz="2000" dirty="0" smtClean="0">
                <a:latin typeface="微软雅黑" pitchFamily="34" charset="-122"/>
                <a:ea typeface="微软雅黑" pitchFamily="34" charset="-122"/>
              </a:rPr>
              <a:t>         </a:t>
            </a:r>
            <a:endParaRPr lang="en-US" altLang="zh-CN" sz="2000" dirty="0" smtClean="0">
              <a:latin typeface="微软雅黑" pitchFamily="34" charset="-122"/>
              <a:ea typeface="微软雅黑" pitchFamily="34" charset="-122"/>
            </a:endParaRPr>
          </a:p>
          <a:p>
            <a:pPr>
              <a:lnSpc>
                <a:spcPct val="130000"/>
              </a:lnSpc>
            </a:pPr>
            <a:endParaRPr lang="en-US" altLang="zh-CN" sz="2000" dirty="0" smtClean="0">
              <a:latin typeface="微软雅黑" pitchFamily="34" charset="-122"/>
              <a:ea typeface="微软雅黑" pitchFamily="34" charset="-122"/>
            </a:endParaRPr>
          </a:p>
          <a:p>
            <a:pPr>
              <a:lnSpc>
                <a:spcPct val="130000"/>
              </a:lnSpc>
            </a:pPr>
            <a:r>
              <a:rPr lang="en-US" altLang="zh-CN" sz="2000" dirty="0" smtClean="0">
                <a:latin typeface="微软雅黑" pitchFamily="34" charset="-122"/>
                <a:ea typeface="微软雅黑" pitchFamily="34" charset="-122"/>
              </a:rPr>
              <a:t> </a:t>
            </a:r>
            <a:endParaRPr lang="en-US" altLang="zh-CN"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zh-CN" altLang="en-US" dirty="0" smtClean="0"/>
          </a:p>
          <a:p>
            <a:pPr indent="457200">
              <a:lnSpc>
                <a:spcPct val="130000"/>
              </a:lnSpc>
            </a:pPr>
            <a:endParaRPr lang="en-US" altLang="zh-CN"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42910" y="3071810"/>
            <a:ext cx="7772400" cy="1470025"/>
          </a:xfrm>
        </p:spPr>
        <p:txBody>
          <a:bodyPr/>
          <a:lstStyle/>
          <a:p>
            <a:r>
              <a:rPr lang="zh-CN" altLang="en-US" b="1" spc="50" dirty="0" smtClean="0">
                <a:ln w="11430"/>
                <a:solidFill>
                  <a:srgbClr val="000099"/>
                </a:solidFill>
                <a:effectLst>
                  <a:outerShdw blurRad="76200" dist="50800" dir="5400000" algn="tl" rotWithShape="0">
                    <a:srgbClr val="000000">
                      <a:alpha val="65000"/>
                    </a:srgbClr>
                  </a:outerShdw>
                </a:effectLst>
                <a:latin typeface="微软雅黑" pitchFamily="34" charset="-122"/>
                <a:ea typeface="微软雅黑" pitchFamily="34" charset="-122"/>
              </a:rPr>
              <a:t>二、规范控制的作用</a:t>
            </a:r>
            <a:endParaRPr lang="zh-CN"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85786" y="1036108"/>
            <a:ext cx="7500990" cy="6423297"/>
          </a:xfrm>
          <a:prstGeom prst="rect">
            <a:avLst/>
          </a:prstGeom>
        </p:spPr>
        <p:txBody>
          <a:bodyPr wrap="square">
            <a:spAutoFit/>
          </a:bodyPr>
          <a:lstStyle/>
          <a:p>
            <a:pPr indent="457200">
              <a:lnSpc>
                <a:spcPct val="150000"/>
              </a:lnSpc>
            </a:pPr>
            <a:r>
              <a:rPr lang="zh-CN" altLang="en-US" sz="2800" dirty="0" smtClean="0">
                <a:latin typeface="微软雅黑" pitchFamily="34" charset="-122"/>
                <a:ea typeface="微软雅黑" pitchFamily="34" charset="-122"/>
              </a:rPr>
              <a:t>“用户完全可以用他们想使用的</a:t>
            </a:r>
            <a:r>
              <a:rPr lang="zh-CN" altLang="en-US" sz="2800" b="1" dirty="0" smtClean="0">
                <a:solidFill>
                  <a:srgbClr val="FF0000"/>
                </a:solidFill>
                <a:latin typeface="微软雅黑" pitchFamily="34" charset="-122"/>
                <a:ea typeface="微软雅黑" pitchFamily="34" charset="-122"/>
              </a:rPr>
              <a:t>任何名称、题名或主题</a:t>
            </a:r>
            <a:r>
              <a:rPr lang="zh-CN" altLang="en-US" sz="2800" dirty="0" smtClean="0">
                <a:latin typeface="微软雅黑" pitchFamily="34" charset="-122"/>
                <a:ea typeface="微软雅黑" pitchFamily="34" charset="-122"/>
              </a:rPr>
              <a:t>进行检索，而前提是图书馆馆员必须要</a:t>
            </a:r>
            <a:r>
              <a:rPr lang="zh-CN" altLang="en-US" sz="2800" b="1" dirty="0" smtClean="0">
                <a:solidFill>
                  <a:srgbClr val="FF0000"/>
                </a:solidFill>
                <a:latin typeface="微软雅黑" pitchFamily="34" charset="-122"/>
                <a:ea typeface="微软雅黑" pitchFamily="34" charset="-122"/>
              </a:rPr>
              <a:t>控制检索</a:t>
            </a:r>
            <a:r>
              <a:rPr lang="zh-CN" altLang="en-US" sz="2800" dirty="0" smtClean="0">
                <a:latin typeface="微软雅黑" pitchFamily="34" charset="-122"/>
                <a:ea typeface="微软雅黑" pitchFamily="34" charset="-122"/>
              </a:rPr>
              <a:t>，这样用户就不会淹没在信息的海洋中</a:t>
            </a:r>
            <a:r>
              <a:rPr lang="en-US" altLang="zh-CN" sz="2800" dirty="0" smtClean="0">
                <a:latin typeface="微软雅黑" pitchFamily="34" charset="-122"/>
                <a:ea typeface="微软雅黑" pitchFamily="34" charset="-122"/>
              </a:rPr>
              <a:t>……</a:t>
            </a:r>
            <a:r>
              <a:rPr lang="zh-CN" altLang="en-US" sz="2800" dirty="0" smtClean="0">
                <a:latin typeface="微软雅黑" pitchFamily="34" charset="-122"/>
                <a:ea typeface="微软雅黑" pitchFamily="34" charset="-122"/>
              </a:rPr>
              <a:t>有了检索控制，用户可以根据个人、团体、会议、丛编、主题或著作的属性确定所有相关资料</a:t>
            </a:r>
            <a:r>
              <a:rPr lang="en-US" altLang="zh-CN" sz="2800" dirty="0" smtClean="0">
                <a:latin typeface="微软雅黑" pitchFamily="34" charset="-122"/>
                <a:ea typeface="微软雅黑" pitchFamily="34" charset="-122"/>
              </a:rPr>
              <a:t>……”</a:t>
            </a:r>
          </a:p>
          <a:p>
            <a:pPr indent="457200" algn="r">
              <a:lnSpc>
                <a:spcPct val="150000"/>
              </a:lnSpc>
            </a:pPr>
            <a:r>
              <a:rPr lang="en-US" altLang="zh-CN" sz="2800" dirty="0" smtClean="0">
                <a:latin typeface="微软雅黑" pitchFamily="34" charset="-122"/>
                <a:ea typeface="微软雅黑" pitchFamily="34" charset="-122"/>
              </a:rPr>
              <a:t> </a:t>
            </a:r>
          </a:p>
          <a:p>
            <a:pPr indent="457200" algn="r">
              <a:lnSpc>
                <a:spcPct val="150000"/>
              </a:lnSpc>
            </a:pPr>
            <a:r>
              <a:rPr lang="zh-CN" altLang="en-US" sz="2800" dirty="0" smtClean="0">
                <a:latin typeface="微软雅黑" pitchFamily="34" charset="-122"/>
                <a:ea typeface="微软雅黑" pitchFamily="34" charset="-122"/>
              </a:rPr>
              <a:t>芭芭拉</a:t>
            </a:r>
            <a:r>
              <a:rPr lang="en-US" altLang="zh-CN" sz="2800" dirty="0" smtClean="0">
                <a:latin typeface="微软雅黑" pitchFamily="34" charset="-122"/>
                <a:ea typeface="微软雅黑" pitchFamily="34" charset="-122"/>
              </a:rPr>
              <a:t>(Barbara </a:t>
            </a:r>
            <a:r>
              <a:rPr lang="en-US" altLang="zh-CN" sz="2800" dirty="0" err="1" smtClean="0">
                <a:latin typeface="微软雅黑" pitchFamily="34" charset="-122"/>
                <a:ea typeface="微软雅黑" pitchFamily="34" charset="-122"/>
              </a:rPr>
              <a:t>Tillett</a:t>
            </a:r>
            <a:r>
              <a:rPr lang="en-US" altLang="zh-CN" sz="2800" dirty="0" smtClean="0">
                <a:latin typeface="微软雅黑" pitchFamily="34" charset="-122"/>
                <a:ea typeface="微软雅黑" pitchFamily="34" charset="-122"/>
              </a:rPr>
              <a:t>)</a:t>
            </a:r>
          </a:p>
          <a:p>
            <a:pPr indent="457200">
              <a:lnSpc>
                <a:spcPct val="130000"/>
              </a:lnSpc>
            </a:pPr>
            <a:endParaRPr lang="zh-CN" altLang="en-US" sz="2000" dirty="0" smtClean="0"/>
          </a:p>
          <a:p>
            <a:pPr indent="457200">
              <a:lnSpc>
                <a:spcPct val="130000"/>
              </a:lnSpc>
            </a:pPr>
            <a:endParaRPr lang="en-US" altLang="zh-CN" sz="2000" dirty="0" smtClean="0">
              <a:latin typeface="微软雅黑" pitchFamily="34" charset="-122"/>
              <a:ea typeface="微软雅黑" pitchFamily="34" charset="-122"/>
            </a:endParaRPr>
          </a:p>
          <a:p>
            <a:pPr indent="457200">
              <a:lnSpc>
                <a:spcPct val="130000"/>
              </a:lnSpc>
            </a:pPr>
            <a:endParaRPr lang="en-US" altLang="zh-CN" dirty="0" smtClean="0">
              <a:latin typeface="微软雅黑" pitchFamily="34" charset="-122"/>
              <a:ea typeface="微软雅黑" pitchFamily="34" charset="-122"/>
            </a:endParaRPr>
          </a:p>
        </p:txBody>
      </p:sp>
      <p:pic>
        <p:nvPicPr>
          <p:cNvPr id="24" name="Picture 3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928926" y="5823414"/>
            <a:ext cx="500066" cy="499864"/>
          </a:xfrm>
          <a:prstGeom prst="rect">
            <a:avLst/>
          </a:prstGeom>
        </p:spPr>
      </p:pic>
    </p:spTree>
  </p:cSld>
  <p:clrMapOvr>
    <a:masterClrMapping/>
  </p:clrMapOvr>
  <p:timing>
    <p:tnLst>
      <p:par>
        <p:cTn id="1" dur="indefinite" restart="never" nodeType="tmRoot"/>
      </p:par>
    </p:tnLst>
  </p:timing>
</p:sld>
</file>

<file path=ppt/theme/_rels/theme8.xml.rels><?xml version="1.0" encoding="UTF-8" standalone="yes"?>
<Relationships xmlns="http://schemas.openxmlformats.org/package/2006/relationships"><Relationship Id="rId1" Type="http://schemas.openxmlformats.org/officeDocument/2006/relationships/image" Target="../media/image20.jpeg"/></Relationships>
</file>

<file path=ppt/theme/theme1.xml><?xml version="1.0" encoding="utf-8"?>
<a:theme xmlns:a="http://schemas.openxmlformats.org/drawingml/2006/main" name="主题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solidFill>
            <a:srgbClr val="666666"/>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rgbClr val="003366"/>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noFill/>
        <a:ln w="25400" cap="flat" cmpd="sng" algn="ctr">
          <a:solidFill>
            <a:srgbClr val="666666"/>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rgbClr val="003366"/>
            </a:solidFill>
            <a:effectLst/>
            <a:latin typeface="Arial" pitchFamily="34"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自定义设计方案_2">
  <a:themeElements>
    <a:clrScheme name="自定义设计方案_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_2">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bg1"/>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自定义设计方案_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_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_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_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_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_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_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_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_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_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_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_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默认设计模板">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1_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solidFill>
            <a:srgbClr val="666666"/>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rgbClr val="003366"/>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noFill/>
        <a:ln w="25400" cap="flat" cmpd="sng" algn="ctr">
          <a:solidFill>
            <a:srgbClr val="666666"/>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rgbClr val="003366"/>
            </a:solidFill>
            <a:effectLst/>
            <a:latin typeface="Arial" pitchFamily="34" charset="0"/>
            <a:ea typeface="宋体"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自定义设计方案">
  <a:themeElements>
    <a:clrScheme name="2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solidFill>
            <a:srgbClr val="666666"/>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rgbClr val="003366"/>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noFill/>
        <a:ln w="25400" cap="flat" cmpd="sng" algn="ctr">
          <a:solidFill>
            <a:srgbClr val="666666"/>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rgbClr val="003366"/>
            </a:solidFill>
            <a:effectLst/>
            <a:latin typeface="Arial" pitchFamily="34" charset="0"/>
            <a:ea typeface="宋体" pitchFamily="2" charset="-122"/>
          </a:defRPr>
        </a:defPPr>
      </a:lstStyle>
    </a:lnDef>
  </a:objectDefaults>
  <a:extraClrSchemeLst>
    <a:extraClrScheme>
      <a:clrScheme name="2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自定义设计方案">
  <a:themeElements>
    <a:clrScheme name="4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solidFill>
            <a:srgbClr val="666666"/>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rgbClr val="003366"/>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noFill/>
        <a:ln w="25400" cap="flat" cmpd="sng" algn="ctr">
          <a:solidFill>
            <a:srgbClr val="666666"/>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rgbClr val="003366"/>
            </a:solidFill>
            <a:effectLst/>
            <a:latin typeface="Arial" pitchFamily="34" charset="0"/>
            <a:ea typeface="宋体" pitchFamily="2" charset="-122"/>
          </a:defRPr>
        </a:defPPr>
      </a:lstStyle>
    </a:lnDef>
  </a:objectDefaults>
  <a:extraClrSchemeLst>
    <a:extraClrScheme>
      <a:clrScheme name="4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主题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1_主题1">
  <a:themeElements>
    <a:clrScheme name="基本">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基本">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基本">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9.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主题1</Template>
  <TotalTime>5257</TotalTime>
  <Words>1716</Words>
  <Application>Microsoft Office PowerPoint</Application>
  <PresentationFormat>全屏显示(4:3)</PresentationFormat>
  <Paragraphs>349</Paragraphs>
  <Slides>35</Slides>
  <Notes>12</Notes>
  <HiddenSlides>0</HiddenSlides>
  <MMClips>0</MMClips>
  <ScaleCrop>false</ScaleCrop>
  <HeadingPairs>
    <vt:vector size="4" baseType="variant">
      <vt:variant>
        <vt:lpstr>主题</vt:lpstr>
      </vt:variant>
      <vt:variant>
        <vt:i4>8</vt:i4>
      </vt:variant>
      <vt:variant>
        <vt:lpstr>幻灯片标题</vt:lpstr>
      </vt:variant>
      <vt:variant>
        <vt:i4>35</vt:i4>
      </vt:variant>
    </vt:vector>
  </HeadingPairs>
  <TitlesOfParts>
    <vt:vector size="43" baseType="lpstr">
      <vt:lpstr>主题1</vt:lpstr>
      <vt:lpstr>自定义设计方案_2</vt:lpstr>
      <vt:lpstr>1_默认设计模板</vt:lpstr>
      <vt:lpstr>2_自定义设计方案</vt:lpstr>
      <vt:lpstr>4_自定义设计方案</vt:lpstr>
      <vt:lpstr>自定义设计方案</vt:lpstr>
      <vt:lpstr>主题2</vt:lpstr>
      <vt:lpstr>1_主题1</vt:lpstr>
      <vt:lpstr>幻灯片 1</vt:lpstr>
      <vt:lpstr>幻灯片 2</vt:lpstr>
      <vt:lpstr>幻灯片 3</vt:lpstr>
      <vt:lpstr>幻灯片 4</vt:lpstr>
      <vt:lpstr>幻灯片 5</vt:lpstr>
      <vt:lpstr>幻灯片 6</vt:lpstr>
      <vt:lpstr>幻灯片 7</vt:lpstr>
      <vt:lpstr>二、规范控制的作用</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三、名称规范控制的工作模式</vt:lpstr>
      <vt:lpstr>幻灯片 20</vt:lpstr>
      <vt:lpstr>幻灯片 21</vt:lpstr>
      <vt:lpstr>幻灯片 22</vt:lpstr>
      <vt:lpstr>幻灯片 23</vt:lpstr>
      <vt:lpstr>幻灯片 24</vt:lpstr>
      <vt:lpstr>幻灯片 25</vt:lpstr>
      <vt:lpstr>幻灯片 26</vt:lpstr>
      <vt:lpstr>四、中文名称规范的共建共享</vt:lpstr>
      <vt:lpstr>幻灯片 28</vt:lpstr>
      <vt:lpstr>幻灯片 29</vt:lpstr>
      <vt:lpstr>幻灯片 30</vt:lpstr>
      <vt:lpstr>幻灯片 31</vt:lpstr>
      <vt:lpstr>幻灯片 32</vt:lpstr>
      <vt:lpstr>幻灯片 33</vt:lpstr>
      <vt:lpstr>幻灯片 34</vt:lpstr>
      <vt:lpstr>幻灯片 35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XIEFENG</dc:creator>
  <cp:lastModifiedBy>万户网络</cp:lastModifiedBy>
  <cp:revision>638</cp:revision>
  <dcterms:created xsi:type="dcterms:W3CDTF">2014-07-04T02:49:59Z</dcterms:created>
  <dcterms:modified xsi:type="dcterms:W3CDTF">2017-09-04T23:45:06Z</dcterms:modified>
</cp:coreProperties>
</file>