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7" r:id="rId6"/>
    <p:sldId id="262" r:id="rId7"/>
    <p:sldId id="268" r:id="rId8"/>
    <p:sldId id="269" r:id="rId9"/>
    <p:sldId id="270" r:id="rId10"/>
    <p:sldId id="272" r:id="rId11"/>
    <p:sldId id="271" r:id="rId12"/>
    <p:sldId id="264" r:id="rId13"/>
    <p:sldId id="273" r:id="rId14"/>
    <p:sldId id="274" r:id="rId15"/>
    <p:sldId id="263" r:id="rId16"/>
    <p:sldId id="258" r:id="rId17"/>
    <p:sldId id="265" r:id="rId18"/>
    <p:sldId id="261" r:id="rId19"/>
    <p:sldId id="266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2017-9-5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联合编目中心考试平台方案介绍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全国图书馆联合编目中心</a:t>
            </a:r>
            <a:endParaRPr lang="en-US" altLang="zh-CN" dirty="0" smtClean="0"/>
          </a:p>
          <a:p>
            <a:r>
              <a:rPr lang="zh-CN" altLang="en-US" dirty="0" smtClean="0"/>
              <a:t>胡砚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2957" y="1481138"/>
            <a:ext cx="767808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0993" y="1481138"/>
            <a:ext cx="760201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注</a:t>
            </a:r>
            <a:r>
              <a:rPr lang="en-US" altLang="zh-CN" dirty="0" smtClean="0"/>
              <a:t>1</a:t>
            </a:r>
            <a:r>
              <a:rPr lang="zh-CN" altLang="en-US" dirty="0" smtClean="0"/>
              <a:t>：未到开考时间，是无法进入考场的</a:t>
            </a:r>
            <a:endParaRPr lang="en-US" altLang="zh-CN" dirty="0" smtClean="0"/>
          </a:p>
          <a:p>
            <a:r>
              <a:rPr lang="zh-CN" altLang="en-US" dirty="0" smtClean="0"/>
              <a:t>注</a:t>
            </a:r>
            <a:r>
              <a:rPr lang="en-US" altLang="zh-CN" dirty="0" smtClean="0"/>
              <a:t>2</a:t>
            </a:r>
            <a:r>
              <a:rPr lang="zh-CN" altLang="en-US" dirty="0" smtClean="0"/>
              <a:t>：试卷随机生成，一旦生成不会再修改，即使退出重新登录也不会刷新试题</a:t>
            </a:r>
            <a:endParaRPr lang="en-US" altLang="zh-CN" dirty="0" smtClean="0"/>
          </a:p>
          <a:p>
            <a:r>
              <a:rPr lang="zh-CN" altLang="en-US" dirty="0" smtClean="0"/>
              <a:t>注</a:t>
            </a:r>
            <a:r>
              <a:rPr lang="en-US" altLang="zh-CN" dirty="0" smtClean="0"/>
              <a:t>3</a:t>
            </a:r>
            <a:r>
              <a:rPr lang="zh-CN" altLang="en-US" dirty="0" smtClean="0"/>
              <a:t>：页面左上方有倒计时提醒，距离结束</a:t>
            </a:r>
            <a:r>
              <a:rPr lang="en-US" altLang="zh-CN" dirty="0" smtClean="0"/>
              <a:t>5</a:t>
            </a:r>
            <a:r>
              <a:rPr lang="zh-CN" altLang="en-US" dirty="0" smtClean="0"/>
              <a:t>分钟时，系统会自动提交试卷，提交试卷后，就不能再进入考场。如果考生提前交卷，也无法再进入考场。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298015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736"/>
            <a:ext cx="298186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288015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571612"/>
            <a:ext cx="2779120" cy="466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用户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教师</a:t>
            </a:r>
            <a:endParaRPr lang="en-US" altLang="zh-CN" dirty="0" smtClean="0"/>
          </a:p>
          <a:p>
            <a:r>
              <a:rPr lang="zh-CN" altLang="en-US" dirty="0" smtClean="0"/>
              <a:t>考场管理</a:t>
            </a:r>
            <a:endParaRPr lang="en-US" altLang="zh-CN" dirty="0" smtClean="0"/>
          </a:p>
          <a:p>
            <a:r>
              <a:rPr lang="zh-CN" altLang="en-US" dirty="0" smtClean="0"/>
              <a:t>试卷管理</a:t>
            </a:r>
            <a:endParaRPr lang="en-US" altLang="zh-CN" dirty="0" smtClean="0"/>
          </a:p>
          <a:p>
            <a:r>
              <a:rPr lang="zh-CN" altLang="en-US" dirty="0" smtClean="0"/>
              <a:t>题库管理</a:t>
            </a:r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785926"/>
            <a:ext cx="203835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题库的建设</a:t>
            </a:r>
            <a:endParaRPr lang="en-US" altLang="zh-CN" dirty="0" smtClean="0"/>
          </a:p>
          <a:p>
            <a:r>
              <a:rPr lang="zh-CN" altLang="en-US" dirty="0" smtClean="0"/>
              <a:t>题库建设工作由全国图书馆联合编目中心负责组织，包括制定题库建设方案、题库更新、定期开展相应资格在线考试相关工作等。中心负责考试平台和题库系统的建设和维护。中心、分中心以及质量监控员共同完成出题工作。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dirty="0" smtClean="0"/>
              <a:t>题库试题类型与分值</a:t>
            </a:r>
            <a:endParaRPr lang="en-US" altLang="zh-CN" dirty="0" smtClean="0"/>
          </a:p>
          <a:p>
            <a:r>
              <a:rPr lang="zh-CN" altLang="en-US" dirty="0" smtClean="0"/>
              <a:t>客观题</a:t>
            </a:r>
            <a:endParaRPr lang="en-US" altLang="zh-CN" dirty="0" smtClean="0"/>
          </a:p>
          <a:p>
            <a:r>
              <a:rPr lang="zh-CN" altLang="en-US" dirty="0" smtClean="0"/>
              <a:t>单选题、多选题、判断题、定值填空题。</a:t>
            </a:r>
            <a:endParaRPr lang="en-US" altLang="zh-CN" dirty="0" smtClean="0"/>
          </a:p>
          <a:p>
            <a:r>
              <a:rPr lang="zh-CN" altLang="en-US" dirty="0" smtClean="0"/>
              <a:t>主观题</a:t>
            </a:r>
          </a:p>
          <a:p>
            <a:pPr lvl="0"/>
            <a:r>
              <a:rPr lang="zh-CN" altLang="en-US" dirty="0" smtClean="0"/>
              <a:t>填空题、问答题。</a:t>
            </a:r>
          </a:p>
          <a:p>
            <a:r>
              <a:rPr lang="zh-CN" altLang="en-US" dirty="0" smtClean="0"/>
              <a:t>未来如果时机成熟，酌情引入题帽题和编目实操题。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用户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管理员</a:t>
            </a:r>
            <a:endParaRPr lang="en-US" altLang="zh-CN" dirty="0" smtClean="0"/>
          </a:p>
          <a:p>
            <a:r>
              <a:rPr lang="zh-CN" altLang="en-US" dirty="0" smtClean="0"/>
              <a:t>管理考生和教师的信息</a:t>
            </a:r>
            <a:endParaRPr lang="en-US" altLang="zh-CN" dirty="0" smtClean="0"/>
          </a:p>
          <a:p>
            <a:r>
              <a:rPr lang="zh-CN" altLang="en-US" dirty="0" smtClean="0"/>
              <a:t>其他模块的管理</a:t>
            </a:r>
            <a:endParaRPr lang="en-US" altLang="zh-CN" dirty="0" smtClean="0"/>
          </a:p>
          <a:p>
            <a:r>
              <a:rPr lang="zh-CN" altLang="en-US" dirty="0" smtClean="0"/>
              <a:t>平台维护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071942"/>
            <a:ext cx="832326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247619" cy="313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714488"/>
            <a:ext cx="212407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429132"/>
            <a:ext cx="29337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2000240"/>
            <a:ext cx="246697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配合中心培训工作的调整</a:t>
            </a:r>
            <a:endParaRPr lang="en-US" altLang="zh-CN" dirty="0" smtClean="0"/>
          </a:p>
          <a:p>
            <a:r>
              <a:rPr lang="zh-CN" altLang="en-US" dirty="0" smtClean="0"/>
              <a:t>维护中心证书的权威性</a:t>
            </a:r>
            <a:endParaRPr lang="en-US" altLang="zh-CN" dirty="0" smtClean="0"/>
          </a:p>
          <a:p>
            <a:r>
              <a:rPr lang="zh-CN" altLang="en-US" dirty="0" smtClean="0"/>
              <a:t>对上传资格认证工作提供系统支持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为什么要建设考试平台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不受地域限制</a:t>
            </a:r>
            <a:endParaRPr lang="en-US" altLang="zh-CN" dirty="0" smtClean="0"/>
          </a:p>
          <a:p>
            <a:r>
              <a:rPr lang="zh-CN" altLang="en-US" dirty="0" smtClean="0"/>
              <a:t>不需要安装任何客户端程序</a:t>
            </a:r>
            <a:endParaRPr lang="en-US" altLang="zh-CN" dirty="0" smtClean="0"/>
          </a:p>
          <a:p>
            <a:r>
              <a:rPr lang="zh-CN" altLang="en-US" dirty="0" smtClean="0"/>
              <a:t>随机组卷</a:t>
            </a:r>
            <a:endParaRPr lang="en-US" altLang="zh-CN" dirty="0" smtClean="0"/>
          </a:p>
          <a:p>
            <a:r>
              <a:rPr lang="zh-CN" altLang="en-US" dirty="0" smtClean="0"/>
              <a:t>强大的题库，题型多样化</a:t>
            </a:r>
            <a:endParaRPr lang="en-US" altLang="zh-CN" dirty="0" smtClean="0"/>
          </a:p>
          <a:p>
            <a:r>
              <a:rPr lang="zh-CN" altLang="en-US" dirty="0" smtClean="0"/>
              <a:t>支持考试自动倒计时，到时自动交卷</a:t>
            </a:r>
            <a:endParaRPr lang="en-US" altLang="zh-CN" dirty="0" smtClean="0"/>
          </a:p>
          <a:p>
            <a:r>
              <a:rPr lang="zh-CN" altLang="en-US" dirty="0" smtClean="0"/>
              <a:t>只在考试时间段开放，安全系数高</a:t>
            </a:r>
            <a:endParaRPr lang="en-US" altLang="zh-CN" dirty="0" smtClean="0"/>
          </a:p>
          <a:p>
            <a:r>
              <a:rPr lang="zh-CN" altLang="en-US" dirty="0" smtClean="0"/>
              <a:t>支持手机答题</a:t>
            </a:r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考试平台的优势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地址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首页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30424"/>
          <a:stretch>
            <a:fillRect/>
          </a:stretch>
        </p:blipFill>
        <p:spPr bwMode="auto">
          <a:xfrm>
            <a:off x="571472" y="3071810"/>
            <a:ext cx="8124841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214950"/>
            <a:ext cx="8072462" cy="756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500174"/>
            <a:ext cx="18478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571612"/>
            <a:ext cx="3929090" cy="353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用户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考生</a:t>
            </a:r>
            <a:endParaRPr lang="en-US" altLang="zh-CN" dirty="0" smtClean="0"/>
          </a:p>
          <a:p>
            <a:r>
              <a:rPr lang="zh-CN" altLang="en-US" dirty="0" smtClean="0"/>
              <a:t>用指定的用户名和密码登录</a:t>
            </a:r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000372"/>
            <a:ext cx="55911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986" y="1481138"/>
            <a:ext cx="798602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857364"/>
            <a:ext cx="3380953" cy="359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00240"/>
            <a:ext cx="2357454" cy="302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考试平台介绍</a:t>
            </a: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8658" y="1481138"/>
            <a:ext cx="792668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1394</TotalTime>
  <Words>351</Words>
  <PresentationFormat>全屏显示(4:3)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聚合</vt:lpstr>
      <vt:lpstr>联合编目中心考试平台方案介绍</vt:lpstr>
      <vt:lpstr>为什么要建设考试平台</vt:lpstr>
      <vt:lpstr>考试平台的优势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  <vt:lpstr>考试平台介绍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考试平台功能介绍</dc:title>
  <dc:creator>lenovo</dc:creator>
  <cp:lastModifiedBy>万户网络</cp:lastModifiedBy>
  <cp:revision>92</cp:revision>
  <dcterms:created xsi:type="dcterms:W3CDTF">2017-08-25T01:43:27Z</dcterms:created>
  <dcterms:modified xsi:type="dcterms:W3CDTF">2017-09-05T03:54:30Z</dcterms:modified>
</cp:coreProperties>
</file>